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59" r:id="rId4"/>
    <p:sldId id="260" r:id="rId5"/>
    <p:sldId id="261" r:id="rId6"/>
    <p:sldId id="262" r:id="rId7"/>
    <p:sldId id="268" r:id="rId8"/>
    <p:sldId id="271" r:id="rId9"/>
    <p:sldId id="263" r:id="rId10"/>
    <p:sldId id="264" r:id="rId11"/>
    <p:sldId id="265" r:id="rId12"/>
    <p:sldId id="269" r:id="rId13"/>
    <p:sldId id="270" r:id="rId14"/>
    <p:sldId id="266" r:id="rId15"/>
    <p:sldId id="267" r:id="rId16"/>
    <p:sldId id="274"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p:restoredLeft sz="8386" autoAdjust="0"/>
    <p:restoredTop sz="94660"/>
  </p:normalViewPr>
  <p:slideViewPr>
    <p:cSldViewPr>
      <p:cViewPr varScale="1">
        <p:scale>
          <a:sx n="70" d="100"/>
          <a:sy n="70" d="100"/>
        </p:scale>
        <p:origin x="1836"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97"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98"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99"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800"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01"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802"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pPr/>
              <a:t>‹#›</a:t>
            </a:fld>
            <a:endParaRPr lang="en-US"/>
          </a:p>
        </p:txBody>
      </p:sp>
    </p:spTree>
    <p:extLst>
      <p:ext uri="{BB962C8B-B14F-4D97-AF65-F5344CB8AC3E}">
        <p14:creationId xmlns:p14="http://schemas.microsoft.com/office/powerpoint/2010/main" val="3787139231"/>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097153" name="Picture 2" descr="\\DROBO-FS\QuickDrops\JB\PPTX NG\Droplets\LightingOverlay.png"/>
          <p:cNvPicPr>
            <a:picLocks noChangeAspect="1" noChangeArrowheads="1"/>
          </p:cNvPicPr>
          <p:nvPr/>
        </p:nvPicPr>
        <p:blipFill>
          <a:blip r:embed="rId2">
            <a:alphaModFix amt="30000"/>
            <a:duotone>
              <a:schemeClr val="bg2">
                <a:shade val="45000"/>
                <a:satMod val="135000"/>
              </a:schemeClr>
              <a:prstClr val="white"/>
            </a:duotone>
          </a:blip>
          <a:srcRect/>
          <a:stretch>
            <a:fillRect/>
          </a:stretch>
        </p:blipFill>
        <p:spPr bwMode="auto">
          <a:xfrm>
            <a:off x="1" y="-1"/>
            <a:ext cx="9144002" cy="6858001"/>
          </a:xfrm>
          <a:prstGeom prst="rect">
            <a:avLst/>
          </a:prstGeom>
          <a:noFill/>
        </p:spPr>
      </p:pic>
      <p:grpSp>
        <p:nvGrpSpPr>
          <p:cNvPr id="34" name="Group 65"/>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gradFill>
        </p:grpSpPr>
        <p:sp>
          <p:nvSpPr>
            <p:cNvPr id="1048618" name="Rectangle 5"/>
            <p:cNvSpPr>
              <a:spLocks noChangeArrowheads="1"/>
            </p:cNvSpPr>
            <p:nvPr/>
          </p:nvSpPr>
          <p:spPr bwMode="auto">
            <a:xfrm>
              <a:off x="1209675" y="4763"/>
              <a:ext cx="23813" cy="2181225"/>
            </a:xfrm>
            <a:prstGeom prst="rect">
              <a:avLst/>
            </a:prstGeom>
            <a:grpFill/>
            <a:ln>
              <a:noFill/>
            </a:ln>
          </p:spPr>
        </p:sp>
        <p:sp>
          <p:nvSpPr>
            <p:cNvPr id="1048619"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620"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21" name="Rectangle 8"/>
            <p:cNvSpPr>
              <a:spLocks noChangeArrowheads="1"/>
            </p:cNvSpPr>
            <p:nvPr/>
          </p:nvSpPr>
          <p:spPr bwMode="auto">
            <a:xfrm>
              <a:off x="414338" y="9525"/>
              <a:ext cx="28575" cy="4481513"/>
            </a:xfrm>
            <a:prstGeom prst="rect">
              <a:avLst/>
            </a:prstGeom>
            <a:grpFill/>
            <a:ln>
              <a:noFill/>
            </a:ln>
          </p:spPr>
        </p:sp>
        <p:sp>
          <p:nvSpPr>
            <p:cNvPr id="1048622"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23"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048624"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048625"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626"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1048627"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1048628"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29"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30"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1048631"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1048632"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1048633"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1048634"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048635"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1048636"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1048637"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1048638"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1048639"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048640"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1048641"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048642"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1048643"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44"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1048645"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46" name="Rectangle 33"/>
            <p:cNvSpPr>
              <a:spLocks noChangeArrowheads="1"/>
            </p:cNvSpPr>
            <p:nvPr/>
          </p:nvSpPr>
          <p:spPr bwMode="auto">
            <a:xfrm>
              <a:off x="642938" y="6610350"/>
              <a:ext cx="23813" cy="242888"/>
            </a:xfrm>
            <a:prstGeom prst="rect">
              <a:avLst/>
            </a:prstGeom>
            <a:grpFill/>
            <a:ln>
              <a:noFill/>
            </a:ln>
          </p:spPr>
        </p:sp>
        <p:sp>
          <p:nvSpPr>
            <p:cNvPr id="1048647"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48"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1048649"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1048650"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1048651"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1048652"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1048653"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1048654"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1048655"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1048656"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1048657"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1048658" name="Rectangle 45"/>
            <p:cNvSpPr>
              <a:spLocks noChangeArrowheads="1"/>
            </p:cNvSpPr>
            <p:nvPr/>
          </p:nvSpPr>
          <p:spPr bwMode="auto">
            <a:xfrm>
              <a:off x="1228725" y="4662488"/>
              <a:ext cx="23813" cy="2181225"/>
            </a:xfrm>
            <a:prstGeom prst="rect">
              <a:avLst/>
            </a:prstGeom>
            <a:grpFill/>
            <a:ln>
              <a:noFill/>
            </a:ln>
          </p:spPr>
        </p:sp>
        <p:sp>
          <p:nvSpPr>
            <p:cNvPr id="1048659"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1048660"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661"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1048662"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1048663"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664"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1048665"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1048666"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67"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68"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1048669"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1048670"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1048671"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1048672" name="Title 1"/>
          <p:cNvSpPr>
            <a:spLocks noGrp="1"/>
          </p:cNvSpPr>
          <p:nvPr>
            <p:ph type="ctrTitle"/>
          </p:nvPr>
        </p:nvSpPr>
        <p:spPr>
          <a:xfrm>
            <a:off x="1900238" y="1122363"/>
            <a:ext cx="6593681" cy="2387600"/>
          </a:xfrm>
        </p:spPr>
        <p:txBody>
          <a:bodyPr anchor="b">
            <a:normAutofit/>
          </a:bodyPr>
          <a:lstStyle>
            <a:lvl1pPr algn="l">
              <a:defRPr sz="4800"/>
            </a:lvl1pPr>
          </a:lstStyle>
          <a:p>
            <a:r>
              <a:rPr lang="en-US"/>
              <a:t>Click to edit Master title style</a:t>
            </a:r>
            <a:endParaRPr lang="en-US" dirty="0"/>
          </a:p>
        </p:txBody>
      </p:sp>
      <p:sp>
        <p:nvSpPr>
          <p:cNvPr id="1048673" name="Subtitle 2"/>
          <p:cNvSpPr>
            <a:spLocks noGrp="1"/>
          </p:cNvSpPr>
          <p:nvPr>
            <p:ph type="subTitle" idx="1"/>
          </p:nvPr>
        </p:nvSpPr>
        <p:spPr>
          <a:xfrm>
            <a:off x="1900238" y="3602038"/>
            <a:ext cx="6593681"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48674" name="Date Placeholder 3"/>
          <p:cNvSpPr>
            <a:spLocks noGrp="1"/>
          </p:cNvSpPr>
          <p:nvPr>
            <p:ph type="dt" sz="half" idx="10"/>
          </p:nvPr>
        </p:nvSpPr>
        <p:spPr>
          <a:xfrm>
            <a:off x="5801052" y="5410202"/>
            <a:ext cx="2057400" cy="365125"/>
          </a:xfrm>
        </p:spPr>
        <p:txBody>
          <a:bodyPr/>
          <a:lstStyle/>
          <a:p>
            <a:fld id="{48A87A34-81AB-432B-8DAE-1953F412C126}" type="datetimeFigureOut">
              <a:rPr lang="en-US" dirty="0"/>
              <a:pPr/>
              <a:t>5/15/2022</a:t>
            </a:fld>
            <a:endParaRPr lang="en-US" dirty="0"/>
          </a:p>
        </p:txBody>
      </p:sp>
      <p:sp>
        <p:nvSpPr>
          <p:cNvPr id="1048675" name="Footer Placeholder 4"/>
          <p:cNvSpPr>
            <a:spLocks noGrp="1"/>
          </p:cNvSpPr>
          <p:nvPr>
            <p:ph type="ftr" sz="quarter" idx="11"/>
          </p:nvPr>
        </p:nvSpPr>
        <p:spPr>
          <a:xfrm>
            <a:off x="1900237" y="5410202"/>
            <a:ext cx="3843665" cy="365125"/>
          </a:xfrm>
        </p:spPr>
        <p:txBody>
          <a:bodyPr/>
          <a:lstStyle/>
          <a:p>
            <a:endParaRPr lang="en-US" dirty="0"/>
          </a:p>
        </p:txBody>
      </p:sp>
      <p:sp>
        <p:nvSpPr>
          <p:cNvPr id="1048676" name="Slide Number Placeholder 5"/>
          <p:cNvSpPr>
            <a:spLocks noGrp="1"/>
          </p:cNvSpPr>
          <p:nvPr>
            <p:ph type="sldNum" sz="quarter" idx="12"/>
          </p:nvPr>
        </p:nvSpPr>
        <p:spPr>
          <a:xfrm>
            <a:off x="7915603" y="5410200"/>
            <a:ext cx="578317" cy="365125"/>
          </a:xfrm>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1048764" name="Title 1"/>
          <p:cNvSpPr>
            <a:spLocks noGrp="1"/>
          </p:cNvSpPr>
          <p:nvPr>
            <p:ph type="title"/>
          </p:nvPr>
        </p:nvSpPr>
        <p:spPr>
          <a:xfrm>
            <a:off x="856058" y="4304665"/>
            <a:ext cx="7434266" cy="819355"/>
          </a:xfrm>
        </p:spPr>
        <p:txBody>
          <a:bodyPr anchor="b">
            <a:normAutofit/>
          </a:bodyPr>
          <a:lstStyle>
            <a:lvl1pPr>
              <a:defRPr sz="3200"/>
            </a:lvl1pPr>
          </a:lstStyle>
          <a:p>
            <a:r>
              <a:rPr lang="en-US"/>
              <a:t>Click to edit Master title style</a:t>
            </a:r>
            <a:endParaRPr lang="en-US" dirty="0"/>
          </a:p>
        </p:txBody>
      </p:sp>
      <p:sp>
        <p:nvSpPr>
          <p:cNvPr id="1048765" name="Picture Placeholder 2"/>
          <p:cNvSpPr>
            <a:spLocks noGrp="1" noChangeAspect="1"/>
          </p:cNvSpPr>
          <p:nvPr>
            <p:ph type="pic" idx="1"/>
          </p:nvPr>
        </p:nvSpPr>
        <p:spPr>
          <a:xfrm>
            <a:off x="856058" y="606426"/>
            <a:ext cx="7434266" cy="3299778"/>
          </a:xfrm>
          <a:prstGeom prst="round2DiagRect">
            <a:avLst>
              <a:gd name="adj1" fmla="val 5101"/>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1048766" name="Text Placeholder 3"/>
          <p:cNvSpPr>
            <a:spLocks noGrp="1"/>
          </p:cNvSpPr>
          <p:nvPr>
            <p:ph type="body" sz="half" idx="2"/>
          </p:nvPr>
        </p:nvSpPr>
        <p:spPr>
          <a:xfrm>
            <a:off x="856024" y="5124020"/>
            <a:ext cx="7433144"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67"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68" name="Footer Placeholder 5"/>
          <p:cNvSpPr>
            <a:spLocks noGrp="1"/>
          </p:cNvSpPr>
          <p:nvPr>
            <p:ph type="ftr" sz="quarter" idx="11"/>
          </p:nvPr>
        </p:nvSpPr>
        <p:spPr/>
        <p:txBody>
          <a:bodyPr/>
          <a:lstStyle/>
          <a:p>
            <a:endParaRPr lang="en-US" dirty="0"/>
          </a:p>
        </p:txBody>
      </p:sp>
      <p:sp>
        <p:nvSpPr>
          <p:cNvPr id="1048769"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1048711" name="Title 1"/>
          <p:cNvSpPr>
            <a:spLocks noGrp="1"/>
          </p:cNvSpPr>
          <p:nvPr>
            <p:ph type="title"/>
          </p:nvPr>
        </p:nvSpPr>
        <p:spPr>
          <a:xfrm>
            <a:off x="856093" y="609600"/>
            <a:ext cx="7429466" cy="3429000"/>
          </a:xfrm>
        </p:spPr>
        <p:txBody>
          <a:bodyPr anchor="ctr">
            <a:normAutofit/>
          </a:bodyPr>
          <a:lstStyle>
            <a:lvl1pPr>
              <a:defRPr sz="3600"/>
            </a:lvl1pPr>
          </a:lstStyle>
          <a:p>
            <a:r>
              <a:rPr lang="en-US"/>
              <a:t>Click to edit Master title style</a:t>
            </a:r>
            <a:endParaRPr lang="en-US" dirty="0"/>
          </a:p>
        </p:txBody>
      </p:sp>
      <p:sp>
        <p:nvSpPr>
          <p:cNvPr id="1048712" name="Text Placeholder 3"/>
          <p:cNvSpPr>
            <a:spLocks noGrp="1"/>
          </p:cNvSpPr>
          <p:nvPr>
            <p:ph type="body" sz="half" idx="2"/>
          </p:nvPr>
        </p:nvSpPr>
        <p:spPr>
          <a:xfrm>
            <a:off x="856058" y="4419600"/>
            <a:ext cx="7428344"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13"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14" name="Footer Placeholder 5"/>
          <p:cNvSpPr>
            <a:spLocks noGrp="1"/>
          </p:cNvSpPr>
          <p:nvPr>
            <p:ph type="ftr" sz="quarter" idx="11"/>
          </p:nvPr>
        </p:nvSpPr>
        <p:spPr/>
        <p:txBody>
          <a:bodyPr/>
          <a:lstStyle/>
          <a:p>
            <a:endParaRPr lang="en-US" dirty="0"/>
          </a:p>
        </p:txBody>
      </p:sp>
      <p:sp>
        <p:nvSpPr>
          <p:cNvPr id="1048715"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048756" name="Title 1"/>
          <p:cNvSpPr>
            <a:spLocks noGrp="1"/>
          </p:cNvSpPr>
          <p:nvPr>
            <p:ph type="title"/>
          </p:nvPr>
        </p:nvSpPr>
        <p:spPr>
          <a:xfrm>
            <a:off x="1084659" y="609600"/>
            <a:ext cx="6977064" cy="2748429"/>
          </a:xfrm>
        </p:spPr>
        <p:txBody>
          <a:bodyPr anchor="ctr">
            <a:normAutofit/>
          </a:bodyPr>
          <a:lstStyle>
            <a:lvl1pPr>
              <a:defRPr sz="3600"/>
            </a:lvl1pPr>
          </a:lstStyle>
          <a:p>
            <a:r>
              <a:rPr lang="en-US"/>
              <a:t>Click to edit Master title style</a:t>
            </a:r>
            <a:endParaRPr lang="en-US" dirty="0"/>
          </a:p>
        </p:txBody>
      </p:sp>
      <p:sp>
        <p:nvSpPr>
          <p:cNvPr id="1048757" name="Text Placeholder 3"/>
          <p:cNvSpPr>
            <a:spLocks noGrp="1"/>
          </p:cNvSpPr>
          <p:nvPr>
            <p:ph type="body" sz="half" idx="13"/>
          </p:nvPr>
        </p:nvSpPr>
        <p:spPr>
          <a:xfrm>
            <a:off x="1290484" y="3365557"/>
            <a:ext cx="6564224"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58" name="Text Placeholder 3"/>
          <p:cNvSpPr>
            <a:spLocks noGrp="1"/>
          </p:cNvSpPr>
          <p:nvPr>
            <p:ph type="body" sz="half" idx="2"/>
          </p:nvPr>
        </p:nvSpPr>
        <p:spPr>
          <a:xfrm>
            <a:off x="856058" y="4309919"/>
            <a:ext cx="74295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59"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60" name="Footer Placeholder 5"/>
          <p:cNvSpPr>
            <a:spLocks noGrp="1"/>
          </p:cNvSpPr>
          <p:nvPr>
            <p:ph type="ftr" sz="quarter" idx="11"/>
          </p:nvPr>
        </p:nvSpPr>
        <p:spPr/>
        <p:txBody>
          <a:bodyPr/>
          <a:lstStyle/>
          <a:p>
            <a:endParaRPr lang="en-US" dirty="0"/>
          </a:p>
        </p:txBody>
      </p:sp>
      <p:sp>
        <p:nvSpPr>
          <p:cNvPr id="1048761"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
        <p:nvSpPr>
          <p:cNvPr id="1048762" name="TextBox 51"/>
          <p:cNvSpPr txBox="1"/>
          <p:nvPr/>
        </p:nvSpPr>
        <p:spPr>
          <a:xfrm>
            <a:off x="696579" y="718458"/>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48763" name="TextBox 52"/>
          <p:cNvSpPr txBox="1"/>
          <p:nvPr/>
        </p:nvSpPr>
        <p:spPr>
          <a:xfrm>
            <a:off x="7817473" y="2764972"/>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1048706" name="Title 1"/>
          <p:cNvSpPr>
            <a:spLocks noGrp="1"/>
          </p:cNvSpPr>
          <p:nvPr>
            <p:ph type="title"/>
          </p:nvPr>
        </p:nvSpPr>
        <p:spPr>
          <a:xfrm>
            <a:off x="856058" y="2134042"/>
            <a:ext cx="7429501" cy="2511835"/>
          </a:xfrm>
        </p:spPr>
        <p:txBody>
          <a:bodyPr anchor="b">
            <a:normAutofit/>
          </a:bodyPr>
          <a:lstStyle>
            <a:lvl1pPr>
              <a:defRPr sz="3600"/>
            </a:lvl1pPr>
          </a:lstStyle>
          <a:p>
            <a:r>
              <a:rPr lang="en-US"/>
              <a:t>Click to edit Master title style</a:t>
            </a:r>
            <a:endParaRPr lang="en-US" dirty="0"/>
          </a:p>
        </p:txBody>
      </p:sp>
      <p:sp>
        <p:nvSpPr>
          <p:cNvPr id="1048707" name="Text Placeholder 3"/>
          <p:cNvSpPr>
            <a:spLocks noGrp="1"/>
          </p:cNvSpPr>
          <p:nvPr>
            <p:ph type="body" sz="half" idx="2"/>
          </p:nvPr>
        </p:nvSpPr>
        <p:spPr>
          <a:xfrm>
            <a:off x="856023" y="4657655"/>
            <a:ext cx="7428379"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08"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09" name="Footer Placeholder 5"/>
          <p:cNvSpPr>
            <a:spLocks noGrp="1"/>
          </p:cNvSpPr>
          <p:nvPr>
            <p:ph type="ftr" sz="quarter" idx="11"/>
          </p:nvPr>
        </p:nvSpPr>
        <p:spPr/>
        <p:txBody>
          <a:bodyPr/>
          <a:lstStyle/>
          <a:p>
            <a:endParaRPr lang="en-US" dirty="0"/>
          </a:p>
        </p:txBody>
      </p:sp>
      <p:sp>
        <p:nvSpPr>
          <p:cNvPr id="1048710"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048776" name="Title 1"/>
          <p:cNvSpPr>
            <a:spLocks noGrp="1"/>
          </p:cNvSpPr>
          <p:nvPr>
            <p:ph type="title"/>
          </p:nvPr>
        </p:nvSpPr>
        <p:spPr>
          <a:xfrm>
            <a:off x="856060" y="609600"/>
            <a:ext cx="7429499" cy="1905000"/>
          </a:xfrm>
        </p:spPr>
        <p:txBody>
          <a:bodyPr/>
          <a:lstStyle/>
          <a:p>
            <a:r>
              <a:rPr lang="en-US"/>
              <a:t>Click to edit Master title style</a:t>
            </a:r>
            <a:endParaRPr lang="en-US" dirty="0"/>
          </a:p>
        </p:txBody>
      </p:sp>
      <p:sp>
        <p:nvSpPr>
          <p:cNvPr id="1048777" name="Text Placeholder 2"/>
          <p:cNvSpPr>
            <a:spLocks noGrp="1"/>
          </p:cNvSpPr>
          <p:nvPr>
            <p:ph type="body" idx="1"/>
          </p:nvPr>
        </p:nvSpPr>
        <p:spPr>
          <a:xfrm>
            <a:off x="856058" y="2674463"/>
            <a:ext cx="2397674"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78" name="Text Placeholder 3"/>
          <p:cNvSpPr>
            <a:spLocks noGrp="1"/>
          </p:cNvSpPr>
          <p:nvPr>
            <p:ph type="body" sz="half" idx="15"/>
          </p:nvPr>
        </p:nvSpPr>
        <p:spPr>
          <a:xfrm>
            <a:off x="856059" y="3360263"/>
            <a:ext cx="2396432"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79" name="Text Placeholder 4"/>
          <p:cNvSpPr>
            <a:spLocks noGrp="1"/>
          </p:cNvSpPr>
          <p:nvPr>
            <p:ph type="body" sz="quarter" idx="3"/>
          </p:nvPr>
        </p:nvSpPr>
        <p:spPr>
          <a:xfrm>
            <a:off x="3386075" y="2677635"/>
            <a:ext cx="2388289"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80" name="Text Placeholder 3"/>
          <p:cNvSpPr>
            <a:spLocks noGrp="1"/>
          </p:cNvSpPr>
          <p:nvPr>
            <p:ph type="body" sz="half" idx="16"/>
          </p:nvPr>
        </p:nvSpPr>
        <p:spPr>
          <a:xfrm>
            <a:off x="3386075" y="3363435"/>
            <a:ext cx="238895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81" name="Text Placeholder 4"/>
          <p:cNvSpPr>
            <a:spLocks noGrp="1"/>
          </p:cNvSpPr>
          <p:nvPr>
            <p:ph type="body" sz="quarter" idx="13"/>
          </p:nvPr>
        </p:nvSpPr>
        <p:spPr>
          <a:xfrm>
            <a:off x="5889332" y="2674463"/>
            <a:ext cx="2396226" cy="685800"/>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82" name="Text Placeholder 3"/>
          <p:cNvSpPr>
            <a:spLocks noGrp="1"/>
          </p:cNvSpPr>
          <p:nvPr>
            <p:ph type="body" sz="half" idx="17"/>
          </p:nvPr>
        </p:nvSpPr>
        <p:spPr>
          <a:xfrm>
            <a:off x="5889332" y="3360263"/>
            <a:ext cx="2396226"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83" name="Date Placeholder 2"/>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84" name="Footer Placeholder 3"/>
          <p:cNvSpPr>
            <a:spLocks noGrp="1"/>
          </p:cNvSpPr>
          <p:nvPr>
            <p:ph type="ftr" sz="quarter" idx="11"/>
          </p:nvPr>
        </p:nvSpPr>
        <p:spPr/>
        <p:txBody>
          <a:bodyPr/>
          <a:lstStyle/>
          <a:p>
            <a:endParaRPr lang="en-US" dirty="0"/>
          </a:p>
        </p:txBody>
      </p:sp>
      <p:sp>
        <p:nvSpPr>
          <p:cNvPr id="104878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1048722" name="Title 1"/>
          <p:cNvSpPr>
            <a:spLocks noGrp="1"/>
          </p:cNvSpPr>
          <p:nvPr>
            <p:ph type="title"/>
          </p:nvPr>
        </p:nvSpPr>
        <p:spPr>
          <a:xfrm>
            <a:off x="856059" y="609600"/>
            <a:ext cx="7429499" cy="1905000"/>
          </a:xfrm>
        </p:spPr>
        <p:txBody>
          <a:bodyPr/>
          <a:lstStyle/>
          <a:p>
            <a:r>
              <a:rPr lang="en-US"/>
              <a:t>Click to edit Master title style</a:t>
            </a:r>
            <a:endParaRPr lang="en-US" dirty="0"/>
          </a:p>
        </p:txBody>
      </p:sp>
      <p:sp>
        <p:nvSpPr>
          <p:cNvPr id="1048723" name="Text Placeholder 2"/>
          <p:cNvSpPr>
            <a:spLocks noGrp="1"/>
          </p:cNvSpPr>
          <p:nvPr>
            <p:ph type="body" idx="1"/>
          </p:nvPr>
        </p:nvSpPr>
        <p:spPr>
          <a:xfrm>
            <a:off x="856060" y="4404596"/>
            <a:ext cx="239643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24" name="Picture Placeholder 2"/>
          <p:cNvSpPr>
            <a:spLocks noGrp="1" noChangeAspect="1"/>
          </p:cNvSpPr>
          <p:nvPr>
            <p:ph type="pic" idx="15"/>
          </p:nvPr>
        </p:nvSpPr>
        <p:spPr>
          <a:xfrm>
            <a:off x="856060" y="2666998"/>
            <a:ext cx="239643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1048725" name="Text Placeholder 3"/>
          <p:cNvSpPr>
            <a:spLocks noGrp="1"/>
          </p:cNvSpPr>
          <p:nvPr>
            <p:ph type="body" sz="half" idx="18"/>
          </p:nvPr>
        </p:nvSpPr>
        <p:spPr>
          <a:xfrm>
            <a:off x="856060" y="4980859"/>
            <a:ext cx="239643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26" name="Text Placeholder 4"/>
          <p:cNvSpPr>
            <a:spLocks noGrp="1"/>
          </p:cNvSpPr>
          <p:nvPr>
            <p:ph type="body" sz="quarter" idx="3"/>
          </p:nvPr>
        </p:nvSpPr>
        <p:spPr>
          <a:xfrm>
            <a:off x="3366790" y="4404596"/>
            <a:ext cx="24003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27" name="Picture Placeholder 2"/>
          <p:cNvSpPr>
            <a:spLocks noGrp="1" noChangeAspect="1"/>
          </p:cNvSpPr>
          <p:nvPr>
            <p:ph type="pic" idx="21"/>
          </p:nvPr>
        </p:nvSpPr>
        <p:spPr>
          <a:xfrm>
            <a:off x="3366790" y="2666998"/>
            <a:ext cx="2399205"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1048728" name="Text Placeholder 3"/>
          <p:cNvSpPr>
            <a:spLocks noGrp="1"/>
          </p:cNvSpPr>
          <p:nvPr>
            <p:ph type="body" sz="half" idx="19"/>
          </p:nvPr>
        </p:nvSpPr>
        <p:spPr>
          <a:xfrm>
            <a:off x="3365695" y="4980857"/>
            <a:ext cx="24003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29" name="Text Placeholder 4"/>
          <p:cNvSpPr>
            <a:spLocks noGrp="1"/>
          </p:cNvSpPr>
          <p:nvPr>
            <p:ph type="body" sz="quarter" idx="13"/>
          </p:nvPr>
        </p:nvSpPr>
        <p:spPr>
          <a:xfrm>
            <a:off x="5889426" y="4404595"/>
            <a:ext cx="2393056"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30" name="Picture Placeholder 2"/>
          <p:cNvSpPr>
            <a:spLocks noGrp="1" noChangeAspect="1"/>
          </p:cNvSpPr>
          <p:nvPr>
            <p:ph type="pic" idx="22"/>
          </p:nvPr>
        </p:nvSpPr>
        <p:spPr>
          <a:xfrm>
            <a:off x="5889332" y="2666998"/>
            <a:ext cx="2396227"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800" dirty="0"/>
            </a:lvl1pPr>
          </a:lstStyle>
          <a:p>
            <a:pPr marL="0" lvl="0" indent="0">
              <a:buNone/>
            </a:pPr>
            <a:r>
              <a:rPr lang="en-US"/>
              <a:t>Click icon to add picture</a:t>
            </a:r>
            <a:endParaRPr lang="en-US" dirty="0"/>
          </a:p>
        </p:txBody>
      </p:sp>
      <p:sp>
        <p:nvSpPr>
          <p:cNvPr id="1048731" name="Text Placeholder 3"/>
          <p:cNvSpPr>
            <a:spLocks noGrp="1"/>
          </p:cNvSpPr>
          <p:nvPr>
            <p:ph type="body" sz="half" idx="20"/>
          </p:nvPr>
        </p:nvSpPr>
        <p:spPr>
          <a:xfrm>
            <a:off x="5889332" y="4980855"/>
            <a:ext cx="2396226"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32" name="Date Placeholder 2"/>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33" name="Footer Placeholder 3"/>
          <p:cNvSpPr>
            <a:spLocks noGrp="1"/>
          </p:cNvSpPr>
          <p:nvPr>
            <p:ph type="ftr" sz="quarter" idx="11"/>
          </p:nvPr>
        </p:nvSpPr>
        <p:spPr/>
        <p:txBody>
          <a:bodyPr/>
          <a:lstStyle>
            <a:lvl1pPr>
              <a:defRPr cap="all" baseline="0"/>
            </a:lvl1pPr>
          </a:lstStyle>
          <a:p>
            <a:endParaRPr lang="en-US" dirty="0"/>
          </a:p>
        </p:txBody>
      </p:sp>
      <p:sp>
        <p:nvSpPr>
          <p:cNvPr id="1048734"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92" name="Title 1"/>
          <p:cNvSpPr>
            <a:spLocks noGrp="1"/>
          </p:cNvSpPr>
          <p:nvPr>
            <p:ph type="title"/>
          </p:nvPr>
        </p:nvSpPr>
        <p:spPr/>
        <p:txBody>
          <a:bodyPr/>
          <a:lstStyle/>
          <a:p>
            <a:r>
              <a:rPr lang="en-US"/>
              <a:t>Click to edit Master title style</a:t>
            </a:r>
            <a:endParaRPr lang="en-US" dirty="0"/>
          </a:p>
        </p:txBody>
      </p:sp>
      <p:sp>
        <p:nvSpPr>
          <p:cNvPr id="104879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94" name="Date Placeholder 3"/>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95" name="Footer Placeholder 4"/>
          <p:cNvSpPr>
            <a:spLocks noGrp="1"/>
          </p:cNvSpPr>
          <p:nvPr>
            <p:ph type="ftr" sz="quarter" idx="11"/>
          </p:nvPr>
        </p:nvSpPr>
        <p:spPr/>
        <p:txBody>
          <a:bodyPr/>
          <a:lstStyle/>
          <a:p>
            <a:endParaRPr lang="en-US" dirty="0"/>
          </a:p>
        </p:txBody>
      </p:sp>
      <p:sp>
        <p:nvSpPr>
          <p:cNvPr id="104879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51" name="Vertical Title 1"/>
          <p:cNvSpPr>
            <a:spLocks noGrp="1"/>
          </p:cNvSpPr>
          <p:nvPr>
            <p:ph type="title" orient="vert"/>
          </p:nvPr>
        </p:nvSpPr>
        <p:spPr>
          <a:xfrm>
            <a:off x="6781801" y="609600"/>
            <a:ext cx="1503758" cy="5181601"/>
          </a:xfrm>
        </p:spPr>
        <p:txBody>
          <a:bodyPr vert="eaVert"/>
          <a:lstStyle/>
          <a:p>
            <a:r>
              <a:rPr lang="en-US"/>
              <a:t>Click to edit Master title style</a:t>
            </a:r>
            <a:endParaRPr lang="en-US" dirty="0"/>
          </a:p>
        </p:txBody>
      </p:sp>
      <p:sp>
        <p:nvSpPr>
          <p:cNvPr id="1048752" name="Vertical Text Placeholder 2"/>
          <p:cNvSpPr>
            <a:spLocks noGrp="1"/>
          </p:cNvSpPr>
          <p:nvPr>
            <p:ph type="body" orient="vert" idx="1"/>
          </p:nvPr>
        </p:nvSpPr>
        <p:spPr>
          <a:xfrm>
            <a:off x="856057" y="609600"/>
            <a:ext cx="5811443"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53" name="Date Placeholder 3"/>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54" name="Footer Placeholder 4"/>
          <p:cNvSpPr>
            <a:spLocks noGrp="1"/>
          </p:cNvSpPr>
          <p:nvPr>
            <p:ph type="ftr" sz="quarter" idx="11"/>
          </p:nvPr>
        </p:nvSpPr>
        <p:spPr/>
        <p:txBody>
          <a:bodyPr/>
          <a:lstStyle/>
          <a:p>
            <a:endParaRPr lang="en-US" dirty="0"/>
          </a:p>
        </p:txBody>
      </p:sp>
      <p:sp>
        <p:nvSpPr>
          <p:cNvPr id="1048755"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79" name="Title 1"/>
          <p:cNvSpPr>
            <a:spLocks noGrp="1"/>
          </p:cNvSpPr>
          <p:nvPr>
            <p:ph type="title"/>
          </p:nvPr>
        </p:nvSpPr>
        <p:spPr>
          <a:xfrm>
            <a:off x="856060" y="618518"/>
            <a:ext cx="7429499" cy="1478570"/>
          </a:xfrm>
        </p:spPr>
        <p:txBody>
          <a:bodyPr/>
          <a:lstStyle/>
          <a:p>
            <a:r>
              <a:rPr lang="en-US"/>
              <a:t>Click to edit Master title style</a:t>
            </a:r>
            <a:endParaRPr lang="en-US" dirty="0"/>
          </a:p>
        </p:txBody>
      </p:sp>
      <p:sp>
        <p:nvSpPr>
          <p:cNvPr id="1048680" name="Content Placeholder 2"/>
          <p:cNvSpPr>
            <a:spLocks noGrp="1"/>
          </p:cNvSpPr>
          <p:nvPr>
            <p:ph idx="1"/>
          </p:nvPr>
        </p:nvSpPr>
        <p:spPr>
          <a:xfrm>
            <a:off x="856060" y="2249487"/>
            <a:ext cx="742949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81" name="Date Placeholder 3"/>
          <p:cNvSpPr>
            <a:spLocks noGrp="1"/>
          </p:cNvSpPr>
          <p:nvPr>
            <p:ph type="dt" sz="half" idx="10"/>
          </p:nvPr>
        </p:nvSpPr>
        <p:spPr>
          <a:xfrm>
            <a:off x="5592691" y="5883277"/>
            <a:ext cx="2057400" cy="365125"/>
          </a:xfrm>
        </p:spPr>
        <p:txBody>
          <a:bodyPr/>
          <a:lstStyle/>
          <a:p>
            <a:fld id="{48A87A34-81AB-432B-8DAE-1953F412C126}" type="datetimeFigureOut">
              <a:rPr lang="en-US" dirty="0"/>
              <a:pPr/>
              <a:t>5/15/2022</a:t>
            </a:fld>
            <a:endParaRPr lang="en-US" dirty="0"/>
          </a:p>
        </p:txBody>
      </p:sp>
      <p:sp>
        <p:nvSpPr>
          <p:cNvPr id="1048682" name="Footer Placeholder 4"/>
          <p:cNvSpPr>
            <a:spLocks noGrp="1"/>
          </p:cNvSpPr>
          <p:nvPr>
            <p:ph type="ftr" sz="quarter" idx="11"/>
          </p:nvPr>
        </p:nvSpPr>
        <p:spPr>
          <a:xfrm>
            <a:off x="856059" y="5883276"/>
            <a:ext cx="4679482" cy="365125"/>
          </a:xfrm>
        </p:spPr>
        <p:txBody>
          <a:bodyPr/>
          <a:lstStyle/>
          <a:p>
            <a:endParaRPr lang="en-US" dirty="0"/>
          </a:p>
        </p:txBody>
      </p:sp>
      <p:sp>
        <p:nvSpPr>
          <p:cNvPr id="1048683" name="Slide Number Placeholder 5"/>
          <p:cNvSpPr>
            <a:spLocks noGrp="1"/>
          </p:cNvSpPr>
          <p:nvPr>
            <p:ph type="sldNum" sz="quarter" idx="12"/>
          </p:nvPr>
        </p:nvSpPr>
        <p:spPr>
          <a:xfrm>
            <a:off x="7707241" y="5883275"/>
            <a:ext cx="578317" cy="365125"/>
          </a:xfrm>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735" name="Title 1"/>
          <p:cNvSpPr>
            <a:spLocks noGrp="1"/>
          </p:cNvSpPr>
          <p:nvPr>
            <p:ph type="title"/>
          </p:nvPr>
        </p:nvSpPr>
        <p:spPr>
          <a:xfrm>
            <a:off x="856058" y="1419227"/>
            <a:ext cx="7429500" cy="2852737"/>
          </a:xfrm>
        </p:spPr>
        <p:txBody>
          <a:bodyPr anchor="b">
            <a:normAutofit/>
          </a:bodyPr>
          <a:lstStyle>
            <a:lvl1pPr>
              <a:defRPr sz="3600"/>
            </a:lvl1pPr>
          </a:lstStyle>
          <a:p>
            <a:r>
              <a:rPr lang="en-US"/>
              <a:t>Click to edit Master title style</a:t>
            </a:r>
            <a:endParaRPr lang="en-US" dirty="0"/>
          </a:p>
        </p:txBody>
      </p:sp>
      <p:sp>
        <p:nvSpPr>
          <p:cNvPr id="1048736" name="Text Placeholder 2"/>
          <p:cNvSpPr>
            <a:spLocks noGrp="1"/>
          </p:cNvSpPr>
          <p:nvPr>
            <p:ph type="body" idx="1"/>
          </p:nvPr>
        </p:nvSpPr>
        <p:spPr>
          <a:xfrm>
            <a:off x="856058" y="4424362"/>
            <a:ext cx="74295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737" name="Date Placeholder 3"/>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38" name="Footer Placeholder 4"/>
          <p:cNvSpPr>
            <a:spLocks noGrp="1"/>
          </p:cNvSpPr>
          <p:nvPr>
            <p:ph type="ftr" sz="quarter" idx="11"/>
          </p:nvPr>
        </p:nvSpPr>
        <p:spPr/>
        <p:txBody>
          <a:bodyPr/>
          <a:lstStyle/>
          <a:p>
            <a:endParaRPr lang="en-US" dirty="0"/>
          </a:p>
        </p:txBody>
      </p:sp>
      <p:sp>
        <p:nvSpPr>
          <p:cNvPr id="1048739"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70" name="Title 1"/>
          <p:cNvSpPr>
            <a:spLocks noGrp="1"/>
          </p:cNvSpPr>
          <p:nvPr>
            <p:ph type="title"/>
          </p:nvPr>
        </p:nvSpPr>
        <p:spPr/>
        <p:txBody>
          <a:bodyPr/>
          <a:lstStyle/>
          <a:p>
            <a:r>
              <a:rPr lang="en-US"/>
              <a:t>Click to edit Master title style</a:t>
            </a:r>
            <a:endParaRPr lang="en-US" dirty="0"/>
          </a:p>
        </p:txBody>
      </p:sp>
      <p:sp>
        <p:nvSpPr>
          <p:cNvPr id="1048771" name="Content Placeholder 2"/>
          <p:cNvSpPr>
            <a:spLocks noGrp="1"/>
          </p:cNvSpPr>
          <p:nvPr>
            <p:ph sz="half" idx="1"/>
          </p:nvPr>
        </p:nvSpPr>
        <p:spPr>
          <a:xfrm>
            <a:off x="856058" y="2249486"/>
            <a:ext cx="3658792"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72" name="Content Placeholder 3"/>
          <p:cNvSpPr>
            <a:spLocks noGrp="1"/>
          </p:cNvSpPr>
          <p:nvPr>
            <p:ph sz="half" idx="2"/>
          </p:nvPr>
        </p:nvSpPr>
        <p:spPr>
          <a:xfrm>
            <a:off x="4629151" y="2249486"/>
            <a:ext cx="3656408"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73"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74" name="Footer Placeholder 5"/>
          <p:cNvSpPr>
            <a:spLocks noGrp="1"/>
          </p:cNvSpPr>
          <p:nvPr>
            <p:ph type="ftr" sz="quarter" idx="11"/>
          </p:nvPr>
        </p:nvSpPr>
        <p:spPr/>
        <p:txBody>
          <a:bodyPr/>
          <a:lstStyle/>
          <a:p>
            <a:endParaRPr lang="en-US" dirty="0"/>
          </a:p>
        </p:txBody>
      </p:sp>
      <p:sp>
        <p:nvSpPr>
          <p:cNvPr id="1048775"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40" name="Title 1"/>
          <p:cNvSpPr>
            <a:spLocks noGrp="1"/>
          </p:cNvSpPr>
          <p:nvPr>
            <p:ph type="title"/>
          </p:nvPr>
        </p:nvSpPr>
        <p:spPr>
          <a:xfrm>
            <a:off x="856058" y="619127"/>
            <a:ext cx="7429500" cy="1477961"/>
          </a:xfrm>
        </p:spPr>
        <p:txBody>
          <a:bodyPr/>
          <a:lstStyle/>
          <a:p>
            <a:r>
              <a:rPr lang="en-US"/>
              <a:t>Click to edit Master title style</a:t>
            </a:r>
            <a:endParaRPr lang="en-US" dirty="0"/>
          </a:p>
        </p:txBody>
      </p:sp>
      <p:sp>
        <p:nvSpPr>
          <p:cNvPr id="1048741" name="Text Placeholder 2"/>
          <p:cNvSpPr>
            <a:spLocks noGrp="1"/>
          </p:cNvSpPr>
          <p:nvPr>
            <p:ph type="body" idx="1"/>
          </p:nvPr>
        </p:nvSpPr>
        <p:spPr>
          <a:xfrm>
            <a:off x="1078902" y="2249486"/>
            <a:ext cx="3435949"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42" name="Content Placeholder 3"/>
          <p:cNvSpPr>
            <a:spLocks noGrp="1"/>
          </p:cNvSpPr>
          <p:nvPr>
            <p:ph sz="half" idx="2"/>
          </p:nvPr>
        </p:nvSpPr>
        <p:spPr>
          <a:xfrm>
            <a:off x="856058" y="3073398"/>
            <a:ext cx="3658793"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3" name="Text Placeholder 4"/>
          <p:cNvSpPr>
            <a:spLocks noGrp="1"/>
          </p:cNvSpPr>
          <p:nvPr>
            <p:ph type="body" sz="quarter" idx="3"/>
          </p:nvPr>
        </p:nvSpPr>
        <p:spPr>
          <a:xfrm>
            <a:off x="4851992" y="2249485"/>
            <a:ext cx="3433565"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44" name="Content Placeholder 5"/>
          <p:cNvSpPr>
            <a:spLocks noGrp="1"/>
          </p:cNvSpPr>
          <p:nvPr>
            <p:ph sz="quarter" idx="4"/>
          </p:nvPr>
        </p:nvSpPr>
        <p:spPr>
          <a:xfrm>
            <a:off x="4629150" y="3073398"/>
            <a:ext cx="3656408"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45" name="Date Placeholder 6"/>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46" name="Footer Placeholder 7"/>
          <p:cNvSpPr>
            <a:spLocks noGrp="1"/>
          </p:cNvSpPr>
          <p:nvPr>
            <p:ph type="ftr" sz="quarter" idx="11"/>
          </p:nvPr>
        </p:nvSpPr>
        <p:spPr/>
        <p:txBody>
          <a:bodyPr/>
          <a:lstStyle/>
          <a:p>
            <a:endParaRPr lang="en-US" dirty="0"/>
          </a:p>
        </p:txBody>
      </p:sp>
      <p:sp>
        <p:nvSpPr>
          <p:cNvPr id="1048747"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702" name="Title 1"/>
          <p:cNvSpPr>
            <a:spLocks noGrp="1"/>
          </p:cNvSpPr>
          <p:nvPr>
            <p:ph type="title"/>
          </p:nvPr>
        </p:nvSpPr>
        <p:spPr/>
        <p:txBody>
          <a:bodyPr/>
          <a:lstStyle/>
          <a:p>
            <a:r>
              <a:rPr lang="en-US"/>
              <a:t>Click to edit Master title style</a:t>
            </a:r>
            <a:endParaRPr lang="en-US" dirty="0"/>
          </a:p>
        </p:txBody>
      </p:sp>
      <p:sp>
        <p:nvSpPr>
          <p:cNvPr id="1048703" name="Date Placeholder 2"/>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04" name="Footer Placeholder 3"/>
          <p:cNvSpPr>
            <a:spLocks noGrp="1"/>
          </p:cNvSpPr>
          <p:nvPr>
            <p:ph type="ftr" sz="quarter" idx="11"/>
          </p:nvPr>
        </p:nvSpPr>
        <p:spPr/>
        <p:txBody>
          <a:bodyPr/>
          <a:lstStyle/>
          <a:p>
            <a:endParaRPr lang="en-US" dirty="0"/>
          </a:p>
        </p:txBody>
      </p:sp>
      <p:sp>
        <p:nvSpPr>
          <p:cNvPr id="104870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748" name="Date Placeholder 1"/>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49" name="Footer Placeholder 2"/>
          <p:cNvSpPr>
            <a:spLocks noGrp="1"/>
          </p:cNvSpPr>
          <p:nvPr>
            <p:ph type="ftr" sz="quarter" idx="11"/>
          </p:nvPr>
        </p:nvSpPr>
        <p:spPr/>
        <p:txBody>
          <a:bodyPr/>
          <a:lstStyle/>
          <a:p>
            <a:endParaRPr lang="en-US" dirty="0"/>
          </a:p>
        </p:txBody>
      </p:sp>
      <p:sp>
        <p:nvSpPr>
          <p:cNvPr id="1048750"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86" name="Title 1"/>
          <p:cNvSpPr>
            <a:spLocks noGrp="1"/>
          </p:cNvSpPr>
          <p:nvPr>
            <p:ph type="title"/>
          </p:nvPr>
        </p:nvSpPr>
        <p:spPr>
          <a:xfrm>
            <a:off x="860029" y="609601"/>
            <a:ext cx="2892028" cy="1639884"/>
          </a:xfrm>
        </p:spPr>
        <p:txBody>
          <a:bodyPr anchor="b"/>
          <a:lstStyle>
            <a:lvl1pPr>
              <a:defRPr sz="3200"/>
            </a:lvl1pPr>
          </a:lstStyle>
          <a:p>
            <a:r>
              <a:rPr lang="en-US"/>
              <a:t>Click to edit Master title style</a:t>
            </a:r>
            <a:endParaRPr lang="en-US" dirty="0"/>
          </a:p>
        </p:txBody>
      </p:sp>
      <p:sp>
        <p:nvSpPr>
          <p:cNvPr id="1048787" name="Content Placeholder 2"/>
          <p:cNvSpPr>
            <a:spLocks noGrp="1"/>
          </p:cNvSpPr>
          <p:nvPr>
            <p:ph idx="1"/>
          </p:nvPr>
        </p:nvSpPr>
        <p:spPr>
          <a:xfrm>
            <a:off x="3867150" y="592666"/>
            <a:ext cx="4418407"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88" name="Text Placeholder 3"/>
          <p:cNvSpPr>
            <a:spLocks noGrp="1"/>
          </p:cNvSpPr>
          <p:nvPr>
            <p:ph type="body" sz="half" idx="2"/>
          </p:nvPr>
        </p:nvSpPr>
        <p:spPr>
          <a:xfrm>
            <a:off x="860029" y="2249486"/>
            <a:ext cx="2892028"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89"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90" name="Footer Placeholder 5"/>
          <p:cNvSpPr>
            <a:spLocks noGrp="1"/>
          </p:cNvSpPr>
          <p:nvPr>
            <p:ph type="ftr" sz="quarter" idx="11"/>
          </p:nvPr>
        </p:nvSpPr>
        <p:spPr/>
        <p:txBody>
          <a:bodyPr/>
          <a:lstStyle/>
          <a:p>
            <a:endParaRPr lang="en-US" dirty="0"/>
          </a:p>
        </p:txBody>
      </p:sp>
      <p:sp>
        <p:nvSpPr>
          <p:cNvPr id="1048791"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16" name="Title 1"/>
          <p:cNvSpPr>
            <a:spLocks noGrp="1"/>
          </p:cNvSpPr>
          <p:nvPr>
            <p:ph type="title"/>
          </p:nvPr>
        </p:nvSpPr>
        <p:spPr>
          <a:xfrm>
            <a:off x="856061" y="609600"/>
            <a:ext cx="3753962" cy="1639886"/>
          </a:xfrm>
        </p:spPr>
        <p:txBody>
          <a:bodyPr anchor="b"/>
          <a:lstStyle>
            <a:lvl1pPr>
              <a:defRPr sz="3200"/>
            </a:lvl1pPr>
          </a:lstStyle>
          <a:p>
            <a:r>
              <a:rPr lang="en-US"/>
              <a:t>Click to edit Master title style</a:t>
            </a:r>
            <a:endParaRPr lang="en-US" dirty="0"/>
          </a:p>
        </p:txBody>
      </p:sp>
      <p:sp>
        <p:nvSpPr>
          <p:cNvPr id="1048717" name="Picture Placeholder 2"/>
          <p:cNvSpPr>
            <a:spLocks noGrp="1" noChangeAspect="1"/>
          </p:cNvSpPr>
          <p:nvPr>
            <p:ph type="pic" idx="1"/>
          </p:nvPr>
        </p:nvSpPr>
        <p:spPr>
          <a:xfrm>
            <a:off x="4832866" y="609600"/>
            <a:ext cx="3452693" cy="5181602"/>
          </a:xfrm>
          <a:prstGeom prst="round2DiagRect">
            <a:avLst>
              <a:gd name="adj1" fmla="val 6074"/>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defRPr lang="en-US" sz="3200"/>
            </a:lvl1pPr>
          </a:lstStyle>
          <a:p>
            <a:pPr marL="0" lvl="0" indent="0">
              <a:buNone/>
            </a:pPr>
            <a:r>
              <a:rPr lang="en-US"/>
              <a:t>Click icon to add picture</a:t>
            </a:r>
            <a:endParaRPr lang="en-US" dirty="0"/>
          </a:p>
        </p:txBody>
      </p:sp>
      <p:sp>
        <p:nvSpPr>
          <p:cNvPr id="1048718" name="Text Placeholder 3"/>
          <p:cNvSpPr>
            <a:spLocks noGrp="1"/>
          </p:cNvSpPr>
          <p:nvPr>
            <p:ph type="body" sz="half" idx="2"/>
          </p:nvPr>
        </p:nvSpPr>
        <p:spPr>
          <a:xfrm>
            <a:off x="856059" y="2249486"/>
            <a:ext cx="3753964"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719" name="Date Placeholder 4"/>
          <p:cNvSpPr>
            <a:spLocks noGrp="1"/>
          </p:cNvSpPr>
          <p:nvPr>
            <p:ph type="dt" sz="half" idx="10"/>
          </p:nvPr>
        </p:nvSpPr>
        <p:spPr/>
        <p:txBody>
          <a:bodyPr/>
          <a:lstStyle/>
          <a:p>
            <a:fld id="{48A87A34-81AB-432B-8DAE-1953F412C126}" type="datetimeFigureOut">
              <a:rPr lang="en-US" dirty="0"/>
              <a:pPr/>
              <a:t>5/15/2022</a:t>
            </a:fld>
            <a:endParaRPr lang="en-US" dirty="0"/>
          </a:p>
        </p:txBody>
      </p:sp>
      <p:sp>
        <p:nvSpPr>
          <p:cNvPr id="1048720" name="Footer Placeholder 5"/>
          <p:cNvSpPr>
            <a:spLocks noGrp="1"/>
          </p:cNvSpPr>
          <p:nvPr>
            <p:ph type="ftr" sz="quarter" idx="11"/>
          </p:nvPr>
        </p:nvSpPr>
        <p:spPr/>
        <p:txBody>
          <a:bodyPr/>
          <a:lstStyle/>
          <a:p>
            <a:endParaRPr lang="en-US" dirty="0"/>
          </a:p>
        </p:txBody>
      </p:sp>
      <p:sp>
        <p:nvSpPr>
          <p:cNvPr id="1048721"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2097152" name="Picture 2" descr="\\DROBO-FS\QuickDrops\JB\PPTX NG\Droplets\LightingOverlay.png"/>
          <p:cNvPicPr>
            <a:picLocks noChangeAspect="1" noChangeArrowheads="1"/>
          </p:cNvPicPr>
          <p:nvPr/>
        </p:nvPicPr>
        <p:blipFill>
          <a:blip r:embed="rId19">
            <a:alphaModFix amt="30000"/>
            <a:duotone>
              <a:schemeClr val="bg2">
                <a:shade val="45000"/>
                <a:satMod val="135000"/>
              </a:schemeClr>
              <a:prstClr val="white"/>
            </a:duotone>
          </a:blip>
          <a:srcRect/>
          <a:stretch>
            <a:fillRect/>
          </a:stretch>
        </p:blipFill>
        <p:spPr bwMode="auto">
          <a:xfrm>
            <a:off x="1" y="-1"/>
            <a:ext cx="9144002" cy="6858001"/>
          </a:xfrm>
          <a:prstGeom prst="rect">
            <a:avLst/>
          </a:prstGeom>
          <a:noFill/>
        </p:spPr>
      </p:pic>
      <p:grpSp>
        <p:nvGrpSpPr>
          <p:cNvPr id="13" name="Group 7"/>
          <p:cNvGrpSpPr/>
          <p:nvPr/>
        </p:nvGrpSpPr>
        <p:grpSpPr>
          <a:xfrm>
            <a:off x="-14288" y="0"/>
            <a:ext cx="9041774" cy="6858001"/>
            <a:chOff x="-14288" y="0"/>
            <a:chExt cx="9041774" cy="6858001"/>
          </a:xfrm>
        </p:grpSpPr>
        <p:grpSp>
          <p:nvGrpSpPr>
            <p:cNvPr id="14"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gradFill>
          </p:grpSpPr>
          <p:sp>
            <p:nvSpPr>
              <p:cNvPr id="1048576" name="Rectangle 5"/>
              <p:cNvSpPr>
                <a:spLocks noChangeArrowheads="1"/>
              </p:cNvSpPr>
              <p:nvPr/>
            </p:nvSpPr>
            <p:spPr bwMode="auto">
              <a:xfrm>
                <a:off x="114300" y="4763"/>
                <a:ext cx="23813" cy="2181225"/>
              </a:xfrm>
              <a:prstGeom prst="rect">
                <a:avLst/>
              </a:prstGeom>
              <a:grpFill/>
              <a:ln>
                <a:noFill/>
              </a:ln>
            </p:spPr>
          </p:sp>
          <p:sp>
            <p:nvSpPr>
              <p:cNvPr id="1048577"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578"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579"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p:spPr>
          </p:sp>
          <p:sp>
            <p:nvSpPr>
              <p:cNvPr id="1048580"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p:spPr>
          </p:sp>
          <p:sp>
            <p:nvSpPr>
              <p:cNvPr id="1048581"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p:spPr>
          </p:sp>
          <p:sp>
            <p:nvSpPr>
              <p:cNvPr id="1048582"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1048583"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p:spPr>
          </p:sp>
          <p:sp>
            <p:nvSpPr>
              <p:cNvPr id="1048584"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585"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p:spPr>
          </p:sp>
          <p:sp>
            <p:nvSpPr>
              <p:cNvPr id="1048586"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1048587"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1048588"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p:spPr>
          </p:sp>
          <p:sp>
            <p:nvSpPr>
              <p:cNvPr id="1048589"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p:spPr>
          </p:sp>
          <p:sp>
            <p:nvSpPr>
              <p:cNvPr id="1048590"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1048591"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p:spPr>
          </p:sp>
          <p:sp>
            <p:nvSpPr>
              <p:cNvPr id="1048592" name="Rectangle 21"/>
              <p:cNvSpPr>
                <a:spLocks noChangeArrowheads="1"/>
              </p:cNvSpPr>
              <p:nvPr/>
            </p:nvSpPr>
            <p:spPr bwMode="auto">
              <a:xfrm>
                <a:off x="133350" y="4662488"/>
                <a:ext cx="23813" cy="2181225"/>
              </a:xfrm>
              <a:prstGeom prst="rect">
                <a:avLst/>
              </a:prstGeom>
              <a:grpFill/>
              <a:ln>
                <a:noFill/>
              </a:ln>
            </p:spPr>
          </p:sp>
          <p:sp>
            <p:nvSpPr>
              <p:cNvPr id="1048593"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p:spPr>
          </p:sp>
          <p:sp>
            <p:nvSpPr>
              <p:cNvPr id="1048594"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048595"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p:spPr>
          </p:sp>
          <p:sp>
            <p:nvSpPr>
              <p:cNvPr id="1048596"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597"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p:spPr>
          </p:sp>
          <p:sp>
            <p:nvSpPr>
              <p:cNvPr id="1048598"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1048599"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00"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01"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p:spPr>
          </p:sp>
          <p:sp>
            <p:nvSpPr>
              <p:cNvPr id="1048602"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grpSp>
        <p:grpSp>
          <p:nvGrpSpPr>
            <p:cNvPr id="15" name="Group 9"/>
            <p:cNvGrpSpPr/>
            <p:nvPr/>
          </p:nvGrpSpPr>
          <p:grpSpPr>
            <a:xfrm>
              <a:off x="8352798"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gradFill>
          </p:grpSpPr>
          <p:sp>
            <p:nvSpPr>
              <p:cNvPr id="1048603"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p:spPr>
          </p:sp>
          <p:sp>
            <p:nvSpPr>
              <p:cNvPr id="1048604"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p:spPr>
          </p:sp>
          <p:sp>
            <p:nvSpPr>
              <p:cNvPr id="1048605"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06"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p:spPr>
          </p:sp>
          <p:sp>
            <p:nvSpPr>
              <p:cNvPr id="1048607"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p:spPr>
          </p:sp>
          <p:sp>
            <p:nvSpPr>
              <p:cNvPr id="1048608"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p:spPr>
          </p:sp>
          <p:sp>
            <p:nvSpPr>
              <p:cNvPr id="1048609"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048610"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p:spPr>
          </p:sp>
          <p:sp>
            <p:nvSpPr>
              <p:cNvPr id="1048611"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1048612" name="Rectangle 41"/>
              <p:cNvSpPr>
                <a:spLocks noChangeArrowheads="1"/>
              </p:cNvSpPr>
              <p:nvPr/>
            </p:nvSpPr>
            <p:spPr bwMode="auto">
              <a:xfrm>
                <a:off x="11939587" y="6596063"/>
                <a:ext cx="23813" cy="252413"/>
              </a:xfrm>
              <a:prstGeom prst="rect">
                <a:avLst/>
              </a:prstGeom>
              <a:grpFill/>
              <a:ln>
                <a:noFill/>
              </a:ln>
            </p:spPr>
          </p:sp>
        </p:grpSp>
      </p:grpSp>
      <p:sp>
        <p:nvSpPr>
          <p:cNvPr id="1048613" name="Title Placeholder 1"/>
          <p:cNvSpPr>
            <a:spLocks noGrp="1"/>
          </p:cNvSpPr>
          <p:nvPr>
            <p:ph type="title"/>
          </p:nvPr>
        </p:nvSpPr>
        <p:spPr>
          <a:xfrm>
            <a:off x="856060" y="618518"/>
            <a:ext cx="7429499" cy="1478570"/>
          </a:xfrm>
          <a:prstGeom prst="rect">
            <a:avLst/>
          </a:prstGeom>
        </p:spPr>
        <p:txBody>
          <a:bodyPr vert="horz" lIns="91440" tIns="45720" rIns="91440" bIns="45720" rtlCol="0" anchor="ctr">
            <a:normAutofit/>
          </a:bodyPr>
          <a:lstStyle/>
          <a:p>
            <a:endParaRPr lang="en-US" dirty="0"/>
          </a:p>
        </p:txBody>
      </p:sp>
      <p:sp>
        <p:nvSpPr>
          <p:cNvPr id="1048614" name="Text Placeholder 2"/>
          <p:cNvSpPr>
            <a:spLocks noGrp="1"/>
          </p:cNvSpPr>
          <p:nvPr>
            <p:ph type="body" idx="1"/>
          </p:nvPr>
        </p:nvSpPr>
        <p:spPr>
          <a:xfrm>
            <a:off x="856060" y="2249487"/>
            <a:ext cx="74294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15" name="Date Placeholder 3"/>
          <p:cNvSpPr>
            <a:spLocks noGrp="1"/>
          </p:cNvSpPr>
          <p:nvPr>
            <p:ph type="dt" sz="half" idx="2"/>
          </p:nvPr>
        </p:nvSpPr>
        <p:spPr>
          <a:xfrm>
            <a:off x="5592691" y="5883277"/>
            <a:ext cx="20574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5/15/2022</a:t>
            </a:fld>
            <a:endParaRPr lang="en-US" dirty="0"/>
          </a:p>
        </p:txBody>
      </p:sp>
      <p:sp>
        <p:nvSpPr>
          <p:cNvPr id="1048616" name="Footer Placeholder 4"/>
          <p:cNvSpPr>
            <a:spLocks noGrp="1"/>
          </p:cNvSpPr>
          <p:nvPr>
            <p:ph type="ftr" sz="quarter" idx="3"/>
          </p:nvPr>
        </p:nvSpPr>
        <p:spPr>
          <a:xfrm>
            <a:off x="856059" y="5883276"/>
            <a:ext cx="4679482"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1048617" name="Slide Number Placeholder 5"/>
          <p:cNvSpPr>
            <a:spLocks noGrp="1"/>
          </p:cNvSpPr>
          <p:nvPr>
            <p:ph type="sldNum" sz="quarter" idx="4"/>
          </p:nvPr>
        </p:nvSpPr>
        <p:spPr>
          <a:xfrm>
            <a:off x="7707241" y="5883275"/>
            <a:ext cx="578317"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indiability.org/resources/disability-" TargetMode="External"/><Relationship Id="rId2" Type="http://schemas.openxmlformats.org/officeDocument/2006/relationships/hyperlink" Target="http://www.who.int/medicenecentre/news/notes/2013/disability_and_development_20130920/en" TargetMode="External"/><Relationship Id="rId1" Type="http://schemas.openxmlformats.org/officeDocument/2006/relationships/slideLayout" Target="../slideLayouts/slideLayout2.xml"/><Relationship Id="rId5" Type="http://schemas.openxmlformats.org/officeDocument/2006/relationships/hyperlink" Target="http://www.electroschematics.com/wp-" TargetMode="External"/><Relationship Id="rId4" Type="http://schemas.openxmlformats.org/officeDocument/2006/relationships/hyperlink" Target="http://www.techtriks.wordpress.co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1048677" name="Title 3"/>
          <p:cNvSpPr>
            <a:spLocks noGrp="1"/>
          </p:cNvSpPr>
          <p:nvPr>
            <p:ph type="ctrTitle"/>
          </p:nvPr>
        </p:nvSpPr>
        <p:spPr>
          <a:xfrm>
            <a:off x="609599" y="0"/>
            <a:ext cx="7924800" cy="1709197"/>
          </a:xfrm>
        </p:spPr>
        <p:txBody>
          <a:bodyPr>
            <a:normAutofit/>
          </a:bodyPr>
          <a:lstStyle/>
          <a:p>
            <a:pPr algn="ctr"/>
            <a:r>
              <a:rPr lang="en-US" sz="6000" u="sng" dirty="0">
                <a:solidFill>
                  <a:schemeClr val="bg1"/>
                </a:solidFill>
                <a:latin typeface="Algerian" pitchFamily="82" charset="0"/>
              </a:rPr>
              <a:t>SMART WHEELCHAIR</a:t>
            </a:r>
            <a:r>
              <a:rPr lang="en-US" sz="4400" dirty="0">
                <a:solidFill>
                  <a:schemeClr val="bg1"/>
                </a:solidFill>
              </a:rPr>
              <a:t/>
            </a:r>
            <a:br>
              <a:rPr lang="en-US" sz="4400" dirty="0">
                <a:solidFill>
                  <a:schemeClr val="bg1"/>
                </a:solidFill>
              </a:rPr>
            </a:br>
            <a:endParaRPr lang="en-US" dirty="0">
              <a:solidFill>
                <a:schemeClr val="bg1"/>
              </a:solidFill>
            </a:endParaRPr>
          </a:p>
        </p:txBody>
      </p:sp>
      <p:sp>
        <p:nvSpPr>
          <p:cNvPr id="1048678" name="Subtitle 2"/>
          <p:cNvSpPr>
            <a:spLocks noGrp="1"/>
          </p:cNvSpPr>
          <p:nvPr>
            <p:ph type="subTitle" idx="1"/>
          </p:nvPr>
        </p:nvSpPr>
        <p:spPr>
          <a:xfrm>
            <a:off x="1142999" y="4876800"/>
            <a:ext cx="8001000" cy="1981200"/>
          </a:xfrm>
        </p:spPr>
        <p:txBody>
          <a:bodyPr>
            <a:normAutofit/>
          </a:bodyPr>
          <a:lstStyle/>
          <a:p>
            <a:pPr algn="r"/>
            <a:r>
              <a:rPr lang="en-US" sz="1800" b="1" dirty="0">
                <a:solidFill>
                  <a:srgbClr val="000000"/>
                </a:solidFill>
                <a:latin typeface="Microsoft PhagsPa" pitchFamily="34" charset="0"/>
              </a:rPr>
              <a:t>				</a:t>
            </a:r>
            <a:endParaRPr sz="1600" dirty="0">
              <a:solidFill>
                <a:srgbClr val="000000"/>
              </a:solidFill>
            </a:endParaRPr>
          </a:p>
          <a:p>
            <a:pPr algn="r"/>
            <a:r>
              <a:rPr lang="en-US" sz="1800" b="1" dirty="0">
                <a:solidFill>
                  <a:srgbClr val="000000"/>
                </a:solidFill>
                <a:latin typeface="Microsoft PhagsPa" pitchFamily="34" charset="0"/>
              </a:rPr>
              <a:t>					</a:t>
            </a:r>
            <a:endParaRPr lang="en-US" sz="1800" dirty="0">
              <a:solidFill>
                <a:srgbClr val="000000"/>
              </a:solidFill>
              <a:latin typeface="Microsoft PhagsPa" pitchFamily="34" charset="0"/>
            </a:endParaRPr>
          </a:p>
          <a:p>
            <a:pPr algn="r"/>
            <a:r>
              <a:rPr lang="en-US" sz="1800" b="1" dirty="0">
                <a:solidFill>
                  <a:srgbClr val="000000"/>
                </a:solidFill>
                <a:latin typeface="Microsoft PhagsPa" pitchFamily="34" charset="0"/>
              </a:rPr>
              <a:t> 				          </a:t>
            </a:r>
            <a:endParaRPr sz="1600" dirty="0">
              <a:solidFill>
                <a:srgbClr val="000000"/>
              </a:solidFill>
            </a:endParaRPr>
          </a:p>
          <a:p>
            <a:pPr algn="r"/>
            <a:r>
              <a:rPr lang="en-US" sz="1800" b="1" dirty="0">
                <a:solidFill>
                  <a:srgbClr val="000000"/>
                </a:solidFill>
                <a:latin typeface="Microsoft PhagsPa" pitchFamily="34" charset="0"/>
              </a:rPr>
              <a:t>                                                  </a:t>
            </a:r>
            <a:endParaRPr sz="1600" dirty="0">
              <a:solidFill>
                <a:srgbClr val="000000"/>
              </a:solidFill>
            </a:endParaRPr>
          </a:p>
          <a:p>
            <a:pPr algn="l"/>
            <a:endParaRPr lang="en-US" sz="1800" dirty="0">
              <a:solidFill>
                <a:srgbClr val="000000"/>
              </a:solidFill>
              <a:latin typeface="Microsoft PhagsPa" pitchFamily="34" charset="0"/>
            </a:endParaRPr>
          </a:p>
          <a:p>
            <a:pPr algn="l"/>
            <a:endParaRPr lang="en-US" dirty="0">
              <a:solidFill>
                <a:srgbClr val="000000"/>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5" name="Title 1"/>
          <p:cNvSpPr>
            <a:spLocks noGrp="1"/>
          </p:cNvSpPr>
          <p:nvPr>
            <p:ph type="title"/>
          </p:nvPr>
        </p:nvSpPr>
        <p:spPr/>
        <p:txBody>
          <a:bodyPr>
            <a:normAutofit/>
          </a:bodyPr>
          <a:lstStyle/>
          <a:p>
            <a:r>
              <a:rPr lang="en-US" b="1" i="1" dirty="0">
                <a:solidFill>
                  <a:schemeClr val="bg1"/>
                </a:solidFill>
                <a:latin typeface="Algerian" panose="04020705040A02060702" pitchFamily="82" charset="0"/>
              </a:rPr>
              <a:t>APPLICATIONS :</a:t>
            </a:r>
            <a:r>
              <a:rPr lang="en-US" dirty="0"/>
              <a:t/>
            </a:r>
            <a:br>
              <a:rPr lang="en-US" dirty="0"/>
            </a:br>
            <a:endParaRPr lang="en-US" dirty="0"/>
          </a:p>
        </p:txBody>
      </p:sp>
      <p:sp>
        <p:nvSpPr>
          <p:cNvPr id="1048696" name="Content Placeholder 2"/>
          <p:cNvSpPr>
            <a:spLocks noGrp="1"/>
          </p:cNvSpPr>
          <p:nvPr>
            <p:ph idx="1"/>
          </p:nvPr>
        </p:nvSpPr>
        <p:spPr>
          <a:xfrm>
            <a:off x="856060" y="1700808"/>
            <a:ext cx="7429499" cy="4090393"/>
          </a:xfrm>
        </p:spPr>
        <p:txBody>
          <a:bodyPr>
            <a:normAutofit fontScale="87500" lnSpcReduction="10000"/>
          </a:bodyPr>
          <a:lstStyle/>
          <a:p>
            <a:r>
              <a:rPr lang="en-IN" b="1" i="1" u="sng" dirty="0">
                <a:solidFill>
                  <a:schemeClr val="bg1"/>
                </a:solidFill>
                <a:latin typeface="Arial Black" panose="020B0A04020102020204" pitchFamily="34" charset="0"/>
              </a:rPr>
              <a:t>Physically Challenged People : </a:t>
            </a:r>
            <a:endParaRPr lang="en-US" b="1" i="1" u="sng" dirty="0">
              <a:solidFill>
                <a:schemeClr val="bg1"/>
              </a:solidFill>
              <a:latin typeface="Arial Black" panose="020B0A04020102020204" pitchFamily="34" charset="0"/>
            </a:endParaRPr>
          </a:p>
          <a:p>
            <a:pPr>
              <a:buNone/>
            </a:pPr>
            <a:r>
              <a:rPr lang="en-US" dirty="0">
                <a:solidFill>
                  <a:schemeClr val="bg1"/>
                </a:solidFill>
              </a:rPr>
              <a:t>    </a:t>
            </a:r>
            <a:r>
              <a:rPr lang="en-US" i="1" dirty="0">
                <a:latin typeface="Georgia" panose="02040502050405020303" pitchFamily="18" charset="0"/>
              </a:rPr>
              <a:t>Physically Disabled People can use it as per their purposes. </a:t>
            </a:r>
          </a:p>
          <a:p>
            <a:r>
              <a:rPr lang="en-IN" b="1" i="1" u="sng" dirty="0">
                <a:solidFill>
                  <a:schemeClr val="bg1"/>
                </a:solidFill>
                <a:latin typeface="Arial Black" panose="020B0A04020102020204" pitchFamily="34" charset="0"/>
              </a:rPr>
              <a:t>Patients in the Hospitals :</a:t>
            </a:r>
          </a:p>
          <a:p>
            <a:pPr>
              <a:buNone/>
            </a:pPr>
            <a:r>
              <a:rPr lang="en-US" dirty="0">
                <a:solidFill>
                  <a:schemeClr val="bg1"/>
                </a:solidFill>
              </a:rPr>
              <a:t>    </a:t>
            </a:r>
            <a:r>
              <a:rPr lang="en-US" i="1" dirty="0">
                <a:latin typeface="Georgia" panose="02040502050405020303" pitchFamily="18" charset="0"/>
              </a:rPr>
              <a:t>People suffering from certain paralysis can use either voice or head movement as per requirement</a:t>
            </a:r>
          </a:p>
          <a:p>
            <a:r>
              <a:rPr lang="en-IN" b="1" i="1" u="sng" dirty="0">
                <a:solidFill>
                  <a:schemeClr val="bg1"/>
                </a:solidFill>
                <a:latin typeface="Arial Black" panose="020B0A04020102020204" pitchFamily="34" charset="0"/>
              </a:rPr>
              <a:t>Old Age Homes :</a:t>
            </a:r>
          </a:p>
          <a:p>
            <a:pPr>
              <a:buNone/>
            </a:pPr>
            <a:r>
              <a:rPr lang="en-US" dirty="0">
                <a:solidFill>
                  <a:schemeClr val="bg1"/>
                </a:solidFill>
              </a:rPr>
              <a:t>    </a:t>
            </a:r>
            <a:r>
              <a:rPr lang="en-US" i="1" dirty="0">
                <a:latin typeface="Georgia" panose="02040502050405020303" pitchFamily="18" charset="0"/>
              </a:rPr>
              <a:t>People at old age homes can use this chair as per their requirement</a:t>
            </a:r>
            <a:r>
              <a:rPr lang="en-US" i="1" dirty="0"/>
              <a:t>. </a:t>
            </a:r>
            <a:endParaRPr lang="en-US" b="1" i="1" dirty="0"/>
          </a:p>
          <a:p>
            <a:pPr algn="just"/>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7" name="Title 1"/>
          <p:cNvSpPr>
            <a:spLocks noGrp="1"/>
          </p:cNvSpPr>
          <p:nvPr>
            <p:ph type="title"/>
          </p:nvPr>
        </p:nvSpPr>
        <p:spPr>
          <a:xfrm>
            <a:off x="1115616" y="764704"/>
            <a:ext cx="7429499" cy="1478570"/>
          </a:xfrm>
        </p:spPr>
        <p:txBody>
          <a:bodyPr>
            <a:normAutofit/>
          </a:bodyPr>
          <a:lstStyle/>
          <a:p>
            <a:r>
              <a:rPr lang="en-US" b="1" i="1" dirty="0">
                <a:solidFill>
                  <a:schemeClr val="bg1"/>
                </a:solidFill>
                <a:latin typeface="Algerian" panose="04020705040A02060702" pitchFamily="82" charset="0"/>
              </a:rPr>
              <a:t>FUTURE SCOPE:</a:t>
            </a:r>
            <a:r>
              <a:rPr lang="en-US" dirty="0"/>
              <a:t/>
            </a:r>
            <a:br>
              <a:rPr lang="en-US" dirty="0"/>
            </a:br>
            <a:endParaRPr lang="en-US" dirty="0"/>
          </a:p>
        </p:txBody>
      </p:sp>
      <p:sp>
        <p:nvSpPr>
          <p:cNvPr id="1048698" name="Content Placeholder 2"/>
          <p:cNvSpPr>
            <a:spLocks noGrp="1"/>
          </p:cNvSpPr>
          <p:nvPr>
            <p:ph idx="1"/>
          </p:nvPr>
        </p:nvSpPr>
        <p:spPr>
          <a:xfrm>
            <a:off x="856060" y="1988840"/>
            <a:ext cx="7429499" cy="4090393"/>
          </a:xfrm>
        </p:spPr>
        <p:txBody>
          <a:bodyPr>
            <a:normAutofit fontScale="76667" lnSpcReduction="20000"/>
          </a:bodyPr>
          <a:lstStyle/>
          <a:p>
            <a:pPr algn="just"/>
            <a:r>
              <a:rPr lang="en-US" sz="2800" b="1" i="1" dirty="0">
                <a:latin typeface="Georgia" panose="02040502050405020303" pitchFamily="18" charset="0"/>
              </a:rPr>
              <a:t>Improvements can be made by using various hand gestures of the user.</a:t>
            </a:r>
            <a:endParaRPr lang="en-US" sz="2800" i="1" dirty="0">
              <a:latin typeface="Georgia" panose="02040502050405020303" pitchFamily="18" charset="0"/>
            </a:endParaRPr>
          </a:p>
          <a:p>
            <a:pPr algn="just"/>
            <a:r>
              <a:rPr lang="en-US" sz="2800" b="1" i="1" dirty="0">
                <a:latin typeface="Georgia" panose="02040502050405020303" pitchFamily="18" charset="0"/>
              </a:rPr>
              <a:t>Eyes movement based automated wheel chair.</a:t>
            </a:r>
          </a:p>
          <a:p>
            <a:pPr algn="just"/>
            <a:r>
              <a:rPr lang="en-US" sz="2800" b="1" i="1" dirty="0">
                <a:latin typeface="Georgia" panose="02040502050405020303" pitchFamily="18" charset="0"/>
              </a:rPr>
              <a:t>Battery can be recharged by the alternator.</a:t>
            </a:r>
          </a:p>
          <a:p>
            <a:pPr algn="just"/>
            <a:r>
              <a:rPr lang="en-US" sz="2800" b="1" i="1" dirty="0">
                <a:latin typeface="Georgia" panose="02040502050405020303" pitchFamily="18" charset="0"/>
              </a:rPr>
              <a:t>Automatic balancing of sitting area can be provided using secondary accelerometer in case of bumps and curbs.</a:t>
            </a:r>
          </a:p>
          <a:p>
            <a:pPr algn="just"/>
            <a:r>
              <a:rPr lang="en-US" sz="2800" b="1" i="1" dirty="0">
                <a:latin typeface="Georgia" panose="02040502050405020303" pitchFamily="18" charset="0"/>
              </a:rPr>
              <a:t>Navigating the actual position of wheel chair</a:t>
            </a:r>
            <a:r>
              <a:rPr lang="en-US" sz="2800" i="1" dirty="0">
                <a:latin typeface="Georgia" panose="02040502050405020303" pitchFamily="18" charset="0"/>
              </a:rPr>
              <a:t>.</a:t>
            </a:r>
          </a:p>
          <a:p>
            <a:pPr marL="0" indent="0" algn="just">
              <a:buNone/>
            </a:pPr>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1978943-CB69-9943-00D3-F935A1F91A59}"/>
              </a:ext>
            </a:extLst>
          </p:cNvPr>
          <p:cNvSpPr>
            <a:spLocks noGrp="1"/>
          </p:cNvSpPr>
          <p:nvPr>
            <p:ph type="title"/>
          </p:nvPr>
        </p:nvSpPr>
        <p:spPr>
          <a:xfrm>
            <a:off x="683568" y="116632"/>
            <a:ext cx="7429499" cy="1478570"/>
          </a:xfrm>
        </p:spPr>
        <p:txBody>
          <a:bodyPr/>
          <a:lstStyle/>
          <a:p>
            <a:r>
              <a:rPr lang="en-IN" b="1" i="1" dirty="0">
                <a:solidFill>
                  <a:schemeClr val="bg1"/>
                </a:solidFill>
                <a:latin typeface="Algerian" panose="04020705040A02060702" pitchFamily="82" charset="0"/>
              </a:rPr>
              <a:t>LITERATURE SURVEY</a:t>
            </a:r>
          </a:p>
        </p:txBody>
      </p:sp>
      <p:sp>
        <p:nvSpPr>
          <p:cNvPr id="3" name="Content Placeholder 2">
            <a:extLst>
              <a:ext uri="{FF2B5EF4-FFF2-40B4-BE49-F238E27FC236}">
                <a16:creationId xmlns:a16="http://schemas.microsoft.com/office/drawing/2014/main" xmlns="" id="{C30E9CF5-C0A0-D066-7C77-5BF8EB158D14}"/>
              </a:ext>
            </a:extLst>
          </p:cNvPr>
          <p:cNvSpPr>
            <a:spLocks noGrp="1"/>
          </p:cNvSpPr>
          <p:nvPr>
            <p:ph idx="1"/>
          </p:nvPr>
        </p:nvSpPr>
        <p:spPr>
          <a:xfrm>
            <a:off x="857250" y="1658142"/>
            <a:ext cx="7429499" cy="4507161"/>
          </a:xfrm>
        </p:spPr>
        <p:txBody>
          <a:bodyPr>
            <a:normAutofit fontScale="62500" lnSpcReduction="20000"/>
          </a:bodyPr>
          <a:lstStyle/>
          <a:p>
            <a:r>
              <a:rPr lang="en-IN" sz="3200" i="1" dirty="0">
                <a:latin typeface="Georgia" panose="02040502050405020303" pitchFamily="18" charset="0"/>
              </a:rPr>
              <a:t>“Voice operated intelligent wheelchair” by </a:t>
            </a:r>
            <a:r>
              <a:rPr lang="en-IN" sz="3200" i="1" dirty="0" err="1">
                <a:latin typeface="Georgia" panose="02040502050405020303" pitchFamily="18" charset="0"/>
              </a:rPr>
              <a:t>Ms.S.D.Suryavanshi</a:t>
            </a:r>
            <a:r>
              <a:rPr lang="en-IN" sz="3200" i="1" dirty="0">
                <a:latin typeface="Georgia" panose="02040502050405020303" pitchFamily="18" charset="0"/>
              </a:rPr>
              <a:t> , </a:t>
            </a:r>
            <a:r>
              <a:rPr lang="en-IN" sz="3200" i="1" dirty="0" err="1">
                <a:latin typeface="Georgia" panose="02040502050405020303" pitchFamily="18" charset="0"/>
              </a:rPr>
              <a:t>Mr.J.S.Chitode</a:t>
            </a:r>
            <a:r>
              <a:rPr lang="en-IN" sz="3200" i="1" dirty="0">
                <a:latin typeface="Georgia" panose="02040502050405020303" pitchFamily="18" charset="0"/>
              </a:rPr>
              <a:t> Ms.S.S.</a:t>
            </a:r>
            <a:r>
              <a:rPr lang="en-IN" sz="3200" i="1" dirty="0" err="1">
                <a:latin typeface="Georgia" panose="02040502050405020303" pitchFamily="18" charset="0"/>
              </a:rPr>
              <a:t>Pethakar</a:t>
            </a:r>
            <a:r>
              <a:rPr lang="en-IN" sz="3200" i="1" dirty="0">
                <a:latin typeface="Georgia" panose="02040502050405020303" pitchFamily="18" charset="0"/>
              </a:rPr>
              <a:t>,”International Journal of advanced research in computer science and software engineering.</a:t>
            </a:r>
          </a:p>
          <a:p>
            <a:r>
              <a:rPr lang="en-IN" sz="3200" i="1" dirty="0">
                <a:latin typeface="Georgia" panose="02040502050405020303" pitchFamily="18" charset="0"/>
              </a:rPr>
              <a:t>“Voice based direction and speed control of wheel chair for physically challenged by </a:t>
            </a:r>
            <a:r>
              <a:rPr lang="en-IN" sz="3200" i="1" dirty="0" err="1">
                <a:latin typeface="Georgia" panose="02040502050405020303" pitchFamily="18" charset="0"/>
              </a:rPr>
              <a:t>M.Prathyusha</a:t>
            </a:r>
            <a:r>
              <a:rPr lang="en-IN" sz="3200" i="1" dirty="0">
                <a:latin typeface="Georgia" panose="02040502050405020303" pitchFamily="18" charset="0"/>
              </a:rPr>
              <a:t>, </a:t>
            </a:r>
            <a:r>
              <a:rPr lang="en-IN" sz="3200" i="1" dirty="0" err="1">
                <a:latin typeface="Georgia" panose="02040502050405020303" pitchFamily="18" charset="0"/>
              </a:rPr>
              <a:t>K.S.Roy</a:t>
            </a:r>
            <a:r>
              <a:rPr lang="en-IN" sz="3200" i="1" dirty="0">
                <a:latin typeface="Georgia" panose="02040502050405020303" pitchFamily="18" charset="0"/>
              </a:rPr>
              <a:t>, </a:t>
            </a:r>
            <a:r>
              <a:rPr lang="en-IN" sz="3200" i="1" dirty="0" err="1">
                <a:latin typeface="Georgia" panose="02040502050405020303" pitchFamily="18" charset="0"/>
              </a:rPr>
              <a:t>Mahaboob</a:t>
            </a:r>
            <a:r>
              <a:rPr lang="en-IN" sz="3200" i="1" dirty="0">
                <a:latin typeface="Georgia" panose="02040502050405020303" pitchFamily="18" charset="0"/>
              </a:rPr>
              <a:t> Ali Shaik,” International journal of Engineering Trends and Technology(IJETT).</a:t>
            </a:r>
          </a:p>
          <a:p>
            <a:r>
              <a:rPr lang="en-IN" sz="3200" i="1" dirty="0">
                <a:latin typeface="Georgia" panose="02040502050405020303" pitchFamily="18" charset="0"/>
              </a:rPr>
              <a:t>“A wheelchair steered through voice commands by </a:t>
            </a:r>
            <a:r>
              <a:rPr lang="en-IN" sz="3200" i="1" dirty="0" err="1">
                <a:latin typeface="Georgia" panose="02040502050405020303" pitchFamily="18" charset="0"/>
              </a:rPr>
              <a:t>Babriel</a:t>
            </a:r>
            <a:r>
              <a:rPr lang="en-IN" sz="3200" i="1" dirty="0">
                <a:latin typeface="Georgia" panose="02040502050405020303" pitchFamily="18" charset="0"/>
              </a:rPr>
              <a:t> Pires and </a:t>
            </a:r>
            <a:r>
              <a:rPr lang="en-IN" sz="3200" i="1" dirty="0" err="1">
                <a:latin typeface="Georgia" panose="02040502050405020303" pitchFamily="18" charset="0"/>
              </a:rPr>
              <a:t>Urbano</a:t>
            </a:r>
            <a:r>
              <a:rPr lang="en-IN" sz="3200" i="1" dirty="0">
                <a:latin typeface="Georgia" panose="02040502050405020303" pitchFamily="18" charset="0"/>
              </a:rPr>
              <a:t> Nunes” Journal of </a:t>
            </a:r>
            <a:r>
              <a:rPr lang="en-IN" sz="3200" i="1" dirty="0" smtClean="0">
                <a:latin typeface="Georgia" panose="02040502050405020303" pitchFamily="18" charset="0"/>
              </a:rPr>
              <a:t>Intelligent </a:t>
            </a:r>
            <a:r>
              <a:rPr lang="en-IN" sz="3200" i="1" dirty="0">
                <a:latin typeface="Georgia" panose="02040502050405020303" pitchFamily="18" charset="0"/>
              </a:rPr>
              <a:t>and Robotic.</a:t>
            </a:r>
          </a:p>
          <a:p>
            <a:r>
              <a:rPr lang="en-IN" sz="3200" i="1" dirty="0">
                <a:latin typeface="Georgia" panose="02040502050405020303" pitchFamily="18" charset="0"/>
              </a:rPr>
              <a:t>“Smart wheelchair: A </a:t>
            </a:r>
            <a:r>
              <a:rPr lang="en-IN" sz="3200" i="1" dirty="0" err="1">
                <a:latin typeface="Georgia" panose="02040502050405020303" pitchFamily="18" charset="0"/>
              </a:rPr>
              <a:t>Literture</a:t>
            </a:r>
            <a:r>
              <a:rPr lang="en-IN" sz="3200" i="1" dirty="0">
                <a:latin typeface="Georgia" panose="02040502050405020303" pitchFamily="18" charset="0"/>
              </a:rPr>
              <a:t> survey</a:t>
            </a:r>
            <a:r>
              <a:rPr lang="en-IN" sz="3200" i="1" dirty="0" smtClean="0">
                <a:latin typeface="Georgia" panose="02040502050405020303" pitchFamily="18" charset="0"/>
              </a:rPr>
              <a:t>”, by </a:t>
            </a:r>
            <a:r>
              <a:rPr lang="en-IN" sz="3200" i="1" dirty="0">
                <a:latin typeface="Georgia" panose="02040502050405020303" pitchFamily="18" charset="0"/>
              </a:rPr>
              <a:t>Richard Simpson “Journal of </a:t>
            </a:r>
            <a:r>
              <a:rPr lang="en-IN" sz="3200" i="1" dirty="0" err="1">
                <a:latin typeface="Georgia" panose="02040502050405020303" pitchFamily="18" charset="0"/>
              </a:rPr>
              <a:t>Rehabilition</a:t>
            </a:r>
            <a:r>
              <a:rPr lang="en-IN" sz="3200" i="1" dirty="0">
                <a:latin typeface="Georgia" panose="02040502050405020303" pitchFamily="18" charset="0"/>
              </a:rPr>
              <a:t> Research &amp; Development.</a:t>
            </a:r>
          </a:p>
        </p:txBody>
      </p:sp>
    </p:spTree>
    <p:extLst>
      <p:ext uri="{BB962C8B-B14F-4D97-AF65-F5344CB8AC3E}">
        <p14:creationId xmlns:p14="http://schemas.microsoft.com/office/powerpoint/2010/main" val="394743048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11796CA-A52E-F7D5-4575-77750A305695}"/>
              </a:ext>
            </a:extLst>
          </p:cNvPr>
          <p:cNvSpPr>
            <a:spLocks noGrp="1"/>
          </p:cNvSpPr>
          <p:nvPr>
            <p:ph idx="1"/>
          </p:nvPr>
        </p:nvSpPr>
        <p:spPr>
          <a:xfrm>
            <a:off x="856060" y="548680"/>
            <a:ext cx="7429499" cy="5242521"/>
          </a:xfrm>
        </p:spPr>
        <p:txBody>
          <a:bodyPr/>
          <a:lstStyle/>
          <a:p>
            <a:r>
              <a:rPr lang="en-IN" i="1" dirty="0">
                <a:latin typeface="Georgia" panose="02040502050405020303" pitchFamily="18" charset="0"/>
                <a:hlinkClick r:id="rId2"/>
              </a:rPr>
              <a:t>http://www.who.int/medicenecentre/news/notes/2013/disability_and_development_20130920/en</a:t>
            </a:r>
            <a:endParaRPr lang="en-IN" i="1" dirty="0">
              <a:latin typeface="Georgia" panose="02040502050405020303" pitchFamily="18" charset="0"/>
            </a:endParaRPr>
          </a:p>
          <a:p>
            <a:r>
              <a:rPr lang="it-IT" sz="2400" i="1" spc="-5" dirty="0">
                <a:latin typeface="Georgia" panose="02040502050405020303" pitchFamily="18" charset="0"/>
                <a:cs typeface="Times New Roman"/>
                <a:hlinkClick r:id="rId3"/>
              </a:rPr>
              <a:t>h</a:t>
            </a:r>
            <a:r>
              <a:rPr lang="it-IT" sz="2400" i="1" dirty="0">
                <a:latin typeface="Georgia" panose="02040502050405020303" pitchFamily="18" charset="0"/>
                <a:cs typeface="Times New Roman"/>
                <a:hlinkClick r:id="rId3"/>
              </a:rPr>
              <a:t>t</a:t>
            </a:r>
            <a:r>
              <a:rPr lang="it-IT" sz="2400" i="1" spc="-5" dirty="0">
                <a:latin typeface="Georgia" panose="02040502050405020303" pitchFamily="18" charset="0"/>
                <a:cs typeface="Times New Roman"/>
                <a:hlinkClick r:id="rId3"/>
              </a:rPr>
              <a:t>t</a:t>
            </a:r>
            <a:r>
              <a:rPr lang="it-IT" sz="2400" i="1" dirty="0">
                <a:latin typeface="Georgia" panose="02040502050405020303" pitchFamily="18" charset="0"/>
                <a:cs typeface="Times New Roman"/>
                <a:hlinkClick r:id="rId3"/>
              </a:rPr>
              <a:t>p</a:t>
            </a:r>
            <a:r>
              <a:rPr lang="it-IT" sz="2400" i="1" spc="-5" dirty="0">
                <a:latin typeface="Georgia" panose="02040502050405020303" pitchFamily="18" charset="0"/>
                <a:cs typeface="Times New Roman"/>
                <a:hlinkClick r:id="rId3"/>
              </a:rPr>
              <a:t>://ww</a:t>
            </a:r>
            <a:r>
              <a:rPr lang="it-IT" sz="2400" i="1" spc="-185" dirty="0">
                <a:latin typeface="Georgia" panose="02040502050405020303" pitchFamily="18" charset="0"/>
                <a:cs typeface="Times New Roman"/>
                <a:hlinkClick r:id="rId3"/>
              </a:rPr>
              <a:t>w</a:t>
            </a:r>
            <a:r>
              <a:rPr lang="it-IT" sz="2400" i="1" spc="-5" dirty="0">
                <a:latin typeface="Georgia" panose="02040502050405020303" pitchFamily="18" charset="0"/>
                <a:cs typeface="Times New Roman"/>
                <a:hlinkClick r:id="rId3"/>
              </a:rPr>
              <a:t>.in</a:t>
            </a:r>
            <a:r>
              <a:rPr lang="it-IT" sz="2400" i="1" dirty="0">
                <a:latin typeface="Georgia" panose="02040502050405020303" pitchFamily="18" charset="0"/>
                <a:cs typeface="Times New Roman"/>
                <a:hlinkClick r:id="rId3"/>
              </a:rPr>
              <a:t>d</a:t>
            </a:r>
            <a:r>
              <a:rPr lang="it-IT" sz="2400" i="1" spc="-5" dirty="0">
                <a:latin typeface="Georgia" panose="02040502050405020303" pitchFamily="18" charset="0"/>
                <a:cs typeface="Times New Roman"/>
                <a:hlinkClick r:id="rId3"/>
              </a:rPr>
              <a:t>iabi</a:t>
            </a:r>
            <a:r>
              <a:rPr lang="it-IT" sz="2400" i="1" dirty="0">
                <a:latin typeface="Georgia" panose="02040502050405020303" pitchFamily="18" charset="0"/>
                <a:cs typeface="Times New Roman"/>
                <a:hlinkClick r:id="rId3"/>
              </a:rPr>
              <a:t>l</a:t>
            </a:r>
            <a:r>
              <a:rPr lang="it-IT" sz="2400" i="1" spc="-5" dirty="0">
                <a:latin typeface="Georgia" panose="02040502050405020303" pitchFamily="18" charset="0"/>
                <a:cs typeface="Times New Roman"/>
                <a:hlinkClick r:id="rId3"/>
              </a:rPr>
              <a:t>it</a:t>
            </a:r>
            <a:r>
              <a:rPr lang="it-IT" sz="2400" i="1" spc="-190" dirty="0">
                <a:latin typeface="Georgia" panose="02040502050405020303" pitchFamily="18" charset="0"/>
                <a:cs typeface="Times New Roman"/>
                <a:hlinkClick r:id="rId3"/>
              </a:rPr>
              <a:t>y</a:t>
            </a:r>
            <a:r>
              <a:rPr lang="it-IT" sz="2400" i="1" spc="-5" dirty="0">
                <a:latin typeface="Georgia" panose="02040502050405020303" pitchFamily="18" charset="0"/>
                <a:cs typeface="Times New Roman"/>
                <a:hlinkClick r:id="rId3"/>
              </a:rPr>
              <a:t>.o</a:t>
            </a:r>
            <a:r>
              <a:rPr lang="it-IT" sz="2400" i="1" spc="-45" dirty="0">
                <a:latin typeface="Georgia" panose="02040502050405020303" pitchFamily="18" charset="0"/>
                <a:cs typeface="Times New Roman"/>
                <a:hlinkClick r:id="rId3"/>
              </a:rPr>
              <a:t>r</a:t>
            </a:r>
            <a:r>
              <a:rPr lang="it-IT" sz="2400" i="1" spc="-5" dirty="0">
                <a:latin typeface="Georgia" panose="02040502050405020303" pitchFamily="18" charset="0"/>
                <a:cs typeface="Times New Roman"/>
                <a:hlinkClick r:id="rId3"/>
              </a:rPr>
              <a:t>g/resources/disabil</a:t>
            </a:r>
            <a:r>
              <a:rPr lang="it-IT" sz="2400" i="1" spc="-20" dirty="0">
                <a:latin typeface="Georgia" panose="02040502050405020303" pitchFamily="18" charset="0"/>
                <a:cs typeface="Times New Roman"/>
                <a:hlinkClick r:id="rId3"/>
              </a:rPr>
              <a:t>i</a:t>
            </a:r>
            <a:r>
              <a:rPr lang="it-IT" sz="2400" i="1" spc="-5" dirty="0">
                <a:latin typeface="Georgia" panose="02040502050405020303" pitchFamily="18" charset="0"/>
                <a:cs typeface="Times New Roman"/>
                <a:hlinkClick r:id="rId3"/>
              </a:rPr>
              <a:t>t</a:t>
            </a:r>
            <a:r>
              <a:rPr lang="it-IT" sz="2400" i="1" spc="30" dirty="0">
                <a:latin typeface="Georgia" panose="02040502050405020303" pitchFamily="18" charset="0"/>
                <a:cs typeface="Times New Roman"/>
                <a:hlinkClick r:id="rId3"/>
              </a:rPr>
              <a:t>y</a:t>
            </a:r>
            <a:r>
              <a:rPr lang="it-IT" sz="2400" i="1" spc="-5" dirty="0">
                <a:latin typeface="Georgia" panose="02040502050405020303" pitchFamily="18" charset="0"/>
                <a:cs typeface="Times New Roman"/>
                <a:hlinkClick r:id="rId3"/>
              </a:rPr>
              <a:t>- </a:t>
            </a:r>
            <a:r>
              <a:rPr lang="it-IT" sz="2400" i="1" dirty="0">
                <a:latin typeface="Georgia" panose="02040502050405020303" pitchFamily="18" charset="0"/>
                <a:cs typeface="Times New Roman"/>
              </a:rPr>
              <a:t>in-india</a:t>
            </a:r>
          </a:p>
          <a:p>
            <a:r>
              <a:rPr lang="en-IN" sz="2400" i="1" spc="-10" dirty="0">
                <a:latin typeface="Georgia" panose="02040502050405020303" pitchFamily="18" charset="0"/>
                <a:cs typeface="Times New Roman"/>
                <a:hlinkClick r:id="rId4"/>
              </a:rPr>
              <a:t>www.techtriks.wordpress.com</a:t>
            </a:r>
            <a:endParaRPr lang="en-IN" sz="2400" i="1" dirty="0">
              <a:latin typeface="Georgia" panose="02040502050405020303" pitchFamily="18" charset="0"/>
              <a:cs typeface="Times New Roman"/>
            </a:endParaRPr>
          </a:p>
          <a:p>
            <a:r>
              <a:rPr lang="en-US" sz="2400" i="1" spc="-10" dirty="0">
                <a:latin typeface="Georgia" panose="02040502050405020303" pitchFamily="18" charset="0"/>
                <a:cs typeface="Times New Roman"/>
                <a:hlinkClick r:id="rId5"/>
              </a:rPr>
              <a:t>http://www.electroschematics.com/wp- </a:t>
            </a:r>
            <a:r>
              <a:rPr lang="en-US" sz="2400" i="1" spc="-10" dirty="0">
                <a:latin typeface="Georgia" panose="02040502050405020303" pitchFamily="18" charset="0"/>
                <a:cs typeface="Times New Roman"/>
              </a:rPr>
              <a:t> </a:t>
            </a:r>
            <a:r>
              <a:rPr lang="en-US" sz="2400" i="1" spc="-5" dirty="0">
                <a:latin typeface="Georgia" panose="02040502050405020303" pitchFamily="18" charset="0"/>
                <a:cs typeface="Times New Roman"/>
              </a:rPr>
              <a:t>content/uploads/2013/01/PIC16F877A-  Datasheet.pdf</a:t>
            </a:r>
            <a:endParaRPr lang="en-US" sz="2400" i="1" dirty="0">
              <a:latin typeface="Georgia" panose="02040502050405020303" pitchFamily="18" charset="0"/>
              <a:cs typeface="Times New Roman"/>
            </a:endParaRPr>
          </a:p>
          <a:p>
            <a:endParaRPr lang="it-IT" sz="2400" dirty="0">
              <a:latin typeface="Times New Roman"/>
              <a:cs typeface="Times New Roman"/>
            </a:endParaRPr>
          </a:p>
          <a:p>
            <a:endParaRPr lang="en-IN" dirty="0"/>
          </a:p>
        </p:txBody>
      </p:sp>
    </p:spTree>
    <p:extLst>
      <p:ext uri="{BB962C8B-B14F-4D97-AF65-F5344CB8AC3E}">
        <p14:creationId xmlns:p14="http://schemas.microsoft.com/office/powerpoint/2010/main" val="382089389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9" name="Title 1"/>
          <p:cNvSpPr>
            <a:spLocks noGrp="1"/>
          </p:cNvSpPr>
          <p:nvPr>
            <p:ph type="title"/>
          </p:nvPr>
        </p:nvSpPr>
        <p:spPr>
          <a:xfrm>
            <a:off x="971600" y="908720"/>
            <a:ext cx="7429499" cy="1478570"/>
          </a:xfrm>
        </p:spPr>
        <p:txBody>
          <a:bodyPr>
            <a:normAutofit/>
          </a:bodyPr>
          <a:lstStyle/>
          <a:p>
            <a:r>
              <a:rPr lang="en-US" b="1" i="1" dirty="0">
                <a:solidFill>
                  <a:schemeClr val="bg1"/>
                </a:solidFill>
                <a:latin typeface="Algerian" panose="04020705040A02060702" pitchFamily="82" charset="0"/>
              </a:rPr>
              <a:t>CONCLUSION:</a:t>
            </a:r>
            <a:r>
              <a:rPr lang="en-US" dirty="0"/>
              <a:t/>
            </a:r>
            <a:br>
              <a:rPr lang="en-US" dirty="0"/>
            </a:br>
            <a:endParaRPr lang="en-US" dirty="0"/>
          </a:p>
        </p:txBody>
      </p:sp>
      <p:sp>
        <p:nvSpPr>
          <p:cNvPr id="1048700" name="Content Placeholder 2"/>
          <p:cNvSpPr>
            <a:spLocks noGrp="1"/>
          </p:cNvSpPr>
          <p:nvPr>
            <p:ph idx="1"/>
          </p:nvPr>
        </p:nvSpPr>
        <p:spPr>
          <a:xfrm>
            <a:off x="971599" y="2060848"/>
            <a:ext cx="7429499" cy="3541714"/>
          </a:xfrm>
        </p:spPr>
        <p:txBody>
          <a:bodyPr>
            <a:normAutofit fontScale="83333" lnSpcReduction="10000"/>
          </a:bodyPr>
          <a:lstStyle/>
          <a:p>
            <a:pPr algn="just"/>
            <a:r>
              <a:rPr lang="en-US" i="1" dirty="0">
                <a:latin typeface="Georgia" panose="02040502050405020303" pitchFamily="18" charset="0"/>
              </a:rPr>
              <a:t>The main aim of this project implementation is to help all the people who are dependent on wheelchair for their mobility. </a:t>
            </a:r>
          </a:p>
          <a:p>
            <a:pPr algn="just"/>
            <a:r>
              <a:rPr lang="en-US" i="1" dirty="0">
                <a:latin typeface="Georgia" panose="02040502050405020303" pitchFamily="18" charset="0"/>
              </a:rPr>
              <a:t>Wheelchair is simple to operate and does not need any external help. </a:t>
            </a:r>
          </a:p>
          <a:p>
            <a:pPr algn="just"/>
            <a:r>
              <a:rPr lang="en-US" i="1" dirty="0">
                <a:latin typeface="Georgia" panose="02040502050405020303" pitchFamily="18" charset="0"/>
              </a:rPr>
              <a:t>The objectives of this project have been achieved successfully. </a:t>
            </a:r>
          </a:p>
          <a:p>
            <a:pPr algn="just"/>
            <a:r>
              <a:rPr lang="en-US" i="1" dirty="0">
                <a:latin typeface="Georgia" panose="02040502050405020303" pitchFamily="18" charset="0"/>
              </a:rPr>
              <a:t>This project was able to develop an android system that can control the movement of the wheelchair. </a:t>
            </a:r>
          </a:p>
          <a:p>
            <a:pPr algn="just"/>
            <a:r>
              <a:rPr lang="en-US" i="1" dirty="0">
                <a:latin typeface="Georgia" panose="02040502050405020303" pitchFamily="18" charset="0"/>
              </a:rPr>
              <a:t>The application built can be </a:t>
            </a:r>
            <a:r>
              <a:rPr lang="en-US" i="1" dirty="0" smtClean="0">
                <a:latin typeface="Georgia" panose="02040502050405020303" pitchFamily="18" charset="0"/>
              </a:rPr>
              <a:t>used with </a:t>
            </a:r>
            <a:r>
              <a:rPr lang="en-US" i="1" dirty="0">
                <a:latin typeface="Georgia" panose="02040502050405020303" pitchFamily="18" charset="0"/>
              </a:rPr>
              <a:t>android phones.</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1" name="Title 1"/>
          <p:cNvSpPr>
            <a:spLocks noGrp="1"/>
          </p:cNvSpPr>
          <p:nvPr>
            <p:ph type="title"/>
          </p:nvPr>
        </p:nvSpPr>
        <p:spPr>
          <a:xfrm>
            <a:off x="899592" y="2564904"/>
            <a:ext cx="7429499" cy="1478570"/>
          </a:xfrm>
        </p:spPr>
        <p:txBody>
          <a:bodyPr/>
          <a:lstStyle/>
          <a:p>
            <a:pPr algn="ctr"/>
            <a:r>
              <a:rPr lang="en-US" b="1" dirty="0">
                <a:solidFill>
                  <a:schemeClr val="bg1"/>
                </a:solidFill>
                <a:latin typeface="Jokerman" panose="04090605060D06020702" pitchFamily="82" charset="0"/>
              </a:rPr>
              <a:t>THANK YOU</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9952" y="4365104"/>
            <a:ext cx="7429499" cy="1478570"/>
          </a:xfrm>
        </p:spPr>
        <p:txBody>
          <a:bodyPr>
            <a:normAutofit fontScale="90000"/>
          </a:bodyPr>
          <a:lstStyle/>
          <a:p>
            <a:r>
              <a:rPr lang="en-US" sz="4400" b="1" i="1" u="sng" dirty="0" smtClean="0">
                <a:solidFill>
                  <a:schemeClr val="bg1"/>
                </a:solidFill>
                <a:latin typeface="Algerian" panose="04020705040A02060702" pitchFamily="82" charset="0"/>
              </a:rPr>
              <a:t>TEAM MEMBERS :</a:t>
            </a:r>
            <a:r>
              <a:rPr lang="en-US" b="1" i="1" u="sng" dirty="0">
                <a:solidFill>
                  <a:schemeClr val="bg1"/>
                </a:solidFill>
                <a:latin typeface="Algerian" panose="04020705040A02060702" pitchFamily="82" charset="0"/>
              </a:rPr>
              <a:t/>
            </a:r>
            <a:br>
              <a:rPr lang="en-US" b="1" i="1" u="sng" dirty="0">
                <a:solidFill>
                  <a:schemeClr val="bg1"/>
                </a:solidFill>
                <a:latin typeface="Algerian" panose="04020705040A02060702" pitchFamily="82" charset="0"/>
              </a:rPr>
            </a:br>
            <a:r>
              <a:rPr lang="en-US" b="1" i="1" u="sng" dirty="0">
                <a:solidFill>
                  <a:schemeClr val="bg1"/>
                </a:solidFill>
                <a:latin typeface="Algerian" panose="04020705040A02060702" pitchFamily="82" charset="0"/>
              </a:rPr>
              <a:t/>
            </a:r>
            <a:br>
              <a:rPr lang="en-US" b="1" i="1" u="sng" dirty="0">
                <a:solidFill>
                  <a:schemeClr val="bg1"/>
                </a:solidFill>
                <a:latin typeface="Algerian" panose="04020705040A02060702" pitchFamily="82" charset="0"/>
              </a:rPr>
            </a:br>
            <a:r>
              <a:rPr lang="en-US" b="1" i="1" dirty="0" err="1" smtClean="0">
                <a:latin typeface="Georgia" panose="02040502050405020303" pitchFamily="18" charset="0"/>
              </a:rPr>
              <a:t>Gowtham</a:t>
            </a:r>
            <a:r>
              <a:rPr lang="en-US" b="1" i="1" dirty="0" smtClean="0">
                <a:latin typeface="Georgia" panose="02040502050405020303" pitchFamily="18" charset="0"/>
              </a:rPr>
              <a:t> raj </a:t>
            </a:r>
            <a:r>
              <a:rPr lang="en-US" b="1" i="1" u="sng" dirty="0" smtClean="0">
                <a:latin typeface="Georgia" panose="02040502050405020303" pitchFamily="18" charset="0"/>
              </a:rPr>
              <a:t>. E</a:t>
            </a:r>
            <a:br>
              <a:rPr lang="en-US" b="1" i="1" u="sng" dirty="0" smtClean="0">
                <a:latin typeface="Georgia" panose="02040502050405020303" pitchFamily="18" charset="0"/>
              </a:rPr>
            </a:br>
            <a:r>
              <a:rPr lang="en-US" b="1" i="1" u="sng" dirty="0" err="1" smtClean="0">
                <a:latin typeface="Georgia" panose="02040502050405020303" pitchFamily="18" charset="0"/>
              </a:rPr>
              <a:t>nivvetan</a:t>
            </a:r>
            <a:r>
              <a:rPr lang="en-US" b="1" i="1" u="sng" dirty="0" smtClean="0">
                <a:latin typeface="Georgia" panose="02040502050405020303" pitchFamily="18" charset="0"/>
              </a:rPr>
              <a:t> . P</a:t>
            </a:r>
            <a:br>
              <a:rPr lang="en-US" b="1" i="1" u="sng" dirty="0" smtClean="0">
                <a:latin typeface="Georgia" panose="02040502050405020303" pitchFamily="18" charset="0"/>
              </a:rPr>
            </a:br>
            <a:r>
              <a:rPr lang="en-US" b="1" i="1" u="sng" dirty="0" err="1" smtClean="0">
                <a:latin typeface="Georgia" panose="02040502050405020303" pitchFamily="18" charset="0"/>
              </a:rPr>
              <a:t>jagadesh</a:t>
            </a:r>
            <a:r>
              <a:rPr lang="en-US" b="1" i="1" u="sng" dirty="0" smtClean="0">
                <a:latin typeface="Georgia" panose="02040502050405020303" pitchFamily="18" charset="0"/>
              </a:rPr>
              <a:t> . A</a:t>
            </a:r>
            <a:br>
              <a:rPr lang="en-US" b="1" i="1" u="sng" dirty="0" smtClean="0">
                <a:latin typeface="Georgia" panose="02040502050405020303" pitchFamily="18" charset="0"/>
              </a:rPr>
            </a:br>
            <a:r>
              <a:rPr lang="en-US" b="1" i="1" u="sng" dirty="0" err="1" smtClean="0">
                <a:latin typeface="Georgia" panose="02040502050405020303" pitchFamily="18" charset="0"/>
              </a:rPr>
              <a:t>dikshitha</a:t>
            </a:r>
            <a:r>
              <a:rPr lang="en-US" b="1" i="1" u="sng" dirty="0" smtClean="0">
                <a:latin typeface="Georgia" panose="02040502050405020303" pitchFamily="18" charset="0"/>
              </a:rPr>
              <a:t> . S</a:t>
            </a:r>
            <a:br>
              <a:rPr lang="en-US" b="1" i="1" u="sng" dirty="0" smtClean="0">
                <a:latin typeface="Georgia" panose="02040502050405020303" pitchFamily="18" charset="0"/>
              </a:rPr>
            </a:br>
            <a:r>
              <a:rPr lang="en-US" b="1" i="1" u="sng" dirty="0" err="1" smtClean="0">
                <a:latin typeface="Georgia" panose="02040502050405020303" pitchFamily="18" charset="0"/>
              </a:rPr>
              <a:t>harshini</a:t>
            </a:r>
            <a:r>
              <a:rPr lang="en-US" b="1" i="1" u="sng" dirty="0" smtClean="0">
                <a:latin typeface="Georgia" panose="02040502050405020303" pitchFamily="18" charset="0"/>
              </a:rPr>
              <a:t> . r</a:t>
            </a:r>
            <a:endParaRPr lang="en-IN" b="1" i="1" u="sng" dirty="0">
              <a:latin typeface="Georgia" panose="02040502050405020303" pitchFamily="18" charset="0"/>
            </a:endParaRPr>
          </a:p>
        </p:txBody>
      </p:sp>
    </p:spTree>
    <p:extLst>
      <p:ext uri="{BB962C8B-B14F-4D97-AF65-F5344CB8AC3E}">
        <p14:creationId xmlns:p14="http://schemas.microsoft.com/office/powerpoint/2010/main" val="40857417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4" name="Title 1"/>
          <p:cNvSpPr>
            <a:spLocks noGrp="1"/>
          </p:cNvSpPr>
          <p:nvPr>
            <p:ph type="title"/>
          </p:nvPr>
        </p:nvSpPr>
        <p:spPr/>
        <p:txBody>
          <a:bodyPr>
            <a:normAutofit/>
          </a:bodyPr>
          <a:lstStyle/>
          <a:p>
            <a:r>
              <a:rPr lang="en-US" b="1" i="1" dirty="0">
                <a:solidFill>
                  <a:schemeClr val="bg1"/>
                </a:solidFill>
                <a:latin typeface="Algerian" panose="04020705040A02060702" pitchFamily="82" charset="0"/>
              </a:rPr>
              <a:t>ABSTRACT: </a:t>
            </a:r>
            <a:r>
              <a:rPr lang="en-US" dirty="0"/>
              <a:t/>
            </a:r>
            <a:br>
              <a:rPr lang="en-US" dirty="0"/>
            </a:br>
            <a:endParaRPr lang="en-US" dirty="0"/>
          </a:p>
        </p:txBody>
      </p:sp>
      <p:sp>
        <p:nvSpPr>
          <p:cNvPr id="1048685" name="Content Placeholder 2"/>
          <p:cNvSpPr>
            <a:spLocks noGrp="1"/>
          </p:cNvSpPr>
          <p:nvPr>
            <p:ph idx="1"/>
          </p:nvPr>
        </p:nvSpPr>
        <p:spPr>
          <a:xfrm>
            <a:off x="856060" y="1628800"/>
            <a:ext cx="7429499" cy="4162401"/>
          </a:xfrm>
        </p:spPr>
        <p:txBody>
          <a:bodyPr>
            <a:normAutofit fontScale="91944" lnSpcReduction="20000"/>
          </a:bodyPr>
          <a:lstStyle/>
          <a:p>
            <a:pPr marL="0" indent="0" algn="just">
              <a:buNone/>
            </a:pPr>
            <a:r>
              <a:rPr lang="en-US" sz="2800" b="0" i="1" dirty="0">
                <a:effectLst/>
                <a:latin typeface="georgia" panose="02040502050405020303" pitchFamily="18" charset="0"/>
              </a:rPr>
              <a:t>The wheelchairs available in market are too expensive and are beyond the reach of poor and middle class families. Most of the Wheelchairs are single functioned either it will be operated with voice or joystick. We are designing a wheelchair that will be a low cost and multifunction. This project aims to make life easier for the disabled and elderly people who cannot move properly it will enable them to lead better lives without any problem.</a:t>
            </a:r>
            <a:endParaRPr lang="en-US" sz="3600" i="1"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6" name="Title 1"/>
          <p:cNvSpPr>
            <a:spLocks noGrp="1"/>
          </p:cNvSpPr>
          <p:nvPr>
            <p:ph type="title"/>
          </p:nvPr>
        </p:nvSpPr>
        <p:spPr/>
        <p:txBody>
          <a:bodyPr>
            <a:normAutofit/>
          </a:bodyPr>
          <a:lstStyle/>
          <a:p>
            <a:r>
              <a:rPr lang="en-US" b="1" i="1" dirty="0">
                <a:solidFill>
                  <a:schemeClr val="bg1"/>
                </a:solidFill>
                <a:latin typeface="Algerian" panose="04020705040A02060702" pitchFamily="82" charset="0"/>
              </a:rPr>
              <a:t>INTRODUCTION: </a:t>
            </a:r>
            <a:r>
              <a:rPr lang="en-US" dirty="0"/>
              <a:t/>
            </a:r>
            <a:br>
              <a:rPr lang="en-US" dirty="0"/>
            </a:br>
            <a:endParaRPr lang="en-US" dirty="0"/>
          </a:p>
        </p:txBody>
      </p:sp>
      <p:sp>
        <p:nvSpPr>
          <p:cNvPr id="1048687" name="Content Placeholder 2"/>
          <p:cNvSpPr>
            <a:spLocks noGrp="1"/>
          </p:cNvSpPr>
          <p:nvPr>
            <p:ph idx="1"/>
          </p:nvPr>
        </p:nvSpPr>
        <p:spPr>
          <a:xfrm>
            <a:off x="856060" y="1412776"/>
            <a:ext cx="7429499" cy="4378425"/>
          </a:xfrm>
        </p:spPr>
        <p:txBody>
          <a:bodyPr>
            <a:noAutofit/>
          </a:bodyPr>
          <a:lstStyle/>
          <a:p>
            <a:pPr marL="0" indent="0" algn="just">
              <a:buNone/>
            </a:pPr>
            <a:r>
              <a:rPr lang="en-US" sz="1600" b="0" i="1" dirty="0">
                <a:effectLst/>
                <a:latin typeface="georgia" panose="02040502050405020303" pitchFamily="18" charset="0"/>
              </a:rPr>
              <a:t>People who are suffering from disease like paralysis, polio or from some accident and loss their hands and legs need some artificial source with the help of which they can move. In order to minimize their problem we have developed a “smart wheelchair” which will operate on the voice commands from the handicapped user for movement purpose the voice commands of the handicapped  will be first saved in the voice recognition module before using it so that other person from outside cannot give command to it. As additional features we are also using joystick and sensors so to provide more protection to the user. It will be helpful to handicapped persons due to different reasons. When handicapped is using simple wheel chair they face many problems which can cause many accidents. Mostly simple wheel chair is drive by the handicapped through has hands. We are designing such wheel chair that will provide extra safety features that prevent common wheelchair accidents. Because we are using voice commands, sensors and also joystick it will minimize the accidents. We are developing such a wheel chair that will be helpful for handicapped in hospitals or nursing home settings feel safer about their surroundings.</a:t>
            </a:r>
            <a:endParaRPr lang="en-US" sz="1600" i="1"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8" name="Title 1"/>
          <p:cNvSpPr>
            <a:spLocks noGrp="1"/>
          </p:cNvSpPr>
          <p:nvPr>
            <p:ph type="title"/>
          </p:nvPr>
        </p:nvSpPr>
        <p:spPr/>
        <p:txBody>
          <a:bodyPr>
            <a:normAutofit/>
          </a:bodyPr>
          <a:lstStyle/>
          <a:p>
            <a:r>
              <a:rPr lang="en-US" b="1" i="1" dirty="0">
                <a:solidFill>
                  <a:schemeClr val="bg1"/>
                </a:solidFill>
                <a:latin typeface="Algerian" panose="04020705040A02060702" pitchFamily="82" charset="0"/>
              </a:rPr>
              <a:t>OBJECTIVE: </a:t>
            </a:r>
            <a:r>
              <a:rPr lang="en-US" dirty="0"/>
              <a:t/>
            </a:r>
            <a:br>
              <a:rPr lang="en-US" dirty="0"/>
            </a:br>
            <a:endParaRPr lang="en-US" dirty="0"/>
          </a:p>
        </p:txBody>
      </p:sp>
      <p:sp>
        <p:nvSpPr>
          <p:cNvPr id="1048689" name="Content Placeholder 2"/>
          <p:cNvSpPr>
            <a:spLocks noGrp="1"/>
          </p:cNvSpPr>
          <p:nvPr>
            <p:ph idx="1"/>
          </p:nvPr>
        </p:nvSpPr>
        <p:spPr>
          <a:xfrm>
            <a:off x="861258" y="1772816"/>
            <a:ext cx="7429499" cy="3541714"/>
          </a:xfrm>
        </p:spPr>
        <p:txBody>
          <a:bodyPr>
            <a:normAutofit fontScale="25000" lnSpcReduction="20000"/>
          </a:bodyPr>
          <a:lstStyle/>
          <a:p>
            <a:pPr algn="just"/>
            <a:r>
              <a:rPr lang="en-US" sz="11200" b="0" i="1" dirty="0">
                <a:solidFill>
                  <a:schemeClr val="tx1">
                    <a:lumMod val="95000"/>
                  </a:schemeClr>
                </a:solidFill>
                <a:effectLst/>
                <a:latin typeface="Georgia" panose="02040502050405020303" pitchFamily="18" charset="0"/>
              </a:rPr>
              <a:t>The objective of this project is to help physically challenged people. </a:t>
            </a:r>
          </a:p>
          <a:p>
            <a:pPr algn="just"/>
            <a:r>
              <a:rPr lang="en-US" sz="11200" b="0" i="1" dirty="0">
                <a:solidFill>
                  <a:schemeClr val="tx1">
                    <a:lumMod val="95000"/>
                  </a:schemeClr>
                </a:solidFill>
                <a:effectLst/>
                <a:latin typeface="Georgia" panose="02040502050405020303" pitchFamily="18" charset="0"/>
              </a:rPr>
              <a:t>It will basically very helpful for those who cannot able to walk.</a:t>
            </a:r>
          </a:p>
          <a:p>
            <a:pPr algn="just"/>
            <a:r>
              <a:rPr lang="en-US" sz="11200" b="0" i="1" dirty="0">
                <a:effectLst/>
                <a:latin typeface="Georgia" panose="02040502050405020303" pitchFamily="18" charset="0"/>
              </a:rPr>
              <a:t>Physically challenged people can use this android based wheel chair.</a:t>
            </a:r>
          </a:p>
          <a:p>
            <a:pPr algn="just"/>
            <a:r>
              <a:rPr lang="en-US" sz="11200" b="0" i="1" dirty="0">
                <a:effectLst/>
                <a:latin typeface="Georgia" panose="02040502050405020303" pitchFamily="18" charset="0"/>
              </a:rPr>
              <a:t> It uses android based Smartphone’s which have inbuilt axis accelerator sensors and Bluetooth wireless technology</a:t>
            </a:r>
          </a:p>
          <a:p>
            <a:pPr marL="0" indent="0" algn="just">
              <a:buNone/>
            </a:pPr>
            <a:r>
              <a:rPr lang="en-US" dirty="0"/>
              <a:t/>
            </a:r>
            <a:br>
              <a:rPr lang="en-US" dirty="0"/>
            </a:br>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0" name="Title 1"/>
          <p:cNvSpPr>
            <a:spLocks noGrp="1"/>
          </p:cNvSpPr>
          <p:nvPr>
            <p:ph type="title"/>
          </p:nvPr>
        </p:nvSpPr>
        <p:spPr>
          <a:xfrm>
            <a:off x="856060" y="404664"/>
            <a:ext cx="7429499" cy="1478570"/>
          </a:xfrm>
        </p:spPr>
        <p:txBody>
          <a:bodyPr/>
          <a:lstStyle/>
          <a:p>
            <a:r>
              <a:rPr lang="en-US" b="1" i="1" dirty="0">
                <a:solidFill>
                  <a:schemeClr val="bg1"/>
                </a:solidFill>
                <a:latin typeface="Algerian" panose="04020705040A02060702" pitchFamily="82" charset="0"/>
              </a:rPr>
              <a:t>WORKING </a:t>
            </a:r>
            <a:r>
              <a:rPr lang="en-US" b="1" i="1" dirty="0" smtClean="0">
                <a:solidFill>
                  <a:schemeClr val="bg1"/>
                </a:solidFill>
                <a:latin typeface="Algerian" panose="04020705040A02060702" pitchFamily="82" charset="0"/>
              </a:rPr>
              <a:t>MODEL :</a:t>
            </a:r>
            <a:endParaRPr lang="en-US" b="1" i="1" dirty="0">
              <a:solidFill>
                <a:schemeClr val="bg1"/>
              </a:solidFill>
              <a:latin typeface="Algerian" panose="04020705040A02060702" pitchFamily="82" charset="0"/>
            </a:endParaRPr>
          </a:p>
        </p:txBody>
      </p:sp>
      <p:sp>
        <p:nvSpPr>
          <p:cNvPr id="1048691" name="Content Placeholder 2"/>
          <p:cNvSpPr>
            <a:spLocks noGrp="1"/>
          </p:cNvSpPr>
          <p:nvPr>
            <p:ph idx="1"/>
          </p:nvPr>
        </p:nvSpPr>
        <p:spPr>
          <a:xfrm>
            <a:off x="856060" y="1814838"/>
            <a:ext cx="7429499" cy="3541714"/>
          </a:xfrm>
        </p:spPr>
        <p:txBody>
          <a:bodyPr/>
          <a:lstStyle/>
          <a:p>
            <a:r>
              <a:rPr lang="en-US" i="1" dirty="0" smtClean="0">
                <a:latin typeface="Georgia" panose="02040502050405020303" pitchFamily="18" charset="0"/>
              </a:rPr>
              <a:t>SMALL VIDEO OF OUR WORKING PROTOTYPE</a:t>
            </a:r>
            <a:endParaRPr lang="en-IN" i="1" dirty="0">
              <a:latin typeface="Georgia" panose="02040502050405020303" pitchFamily="18" charset="0"/>
            </a:endParaRPr>
          </a:p>
        </p:txBody>
      </p:sp>
      <p:pic>
        <p:nvPicPr>
          <p:cNvPr id="4" name="WhatsApp Video 2022-05-14 at 11.55.17 A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2809" y="2780928"/>
            <a:ext cx="6096000" cy="335280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48692" name="Title 1"/>
          <p:cNvSpPr>
            <a:spLocks noGrp="1"/>
          </p:cNvSpPr>
          <p:nvPr>
            <p:ph type="title"/>
          </p:nvPr>
        </p:nvSpPr>
        <p:spPr>
          <a:xfrm>
            <a:off x="751232" y="618518"/>
            <a:ext cx="7429499" cy="1478570"/>
          </a:xfrm>
        </p:spPr>
        <p:txBody>
          <a:bodyPr>
            <a:normAutofit/>
          </a:bodyPr>
          <a:lstStyle/>
          <a:p>
            <a:pPr algn="ctr"/>
            <a:r>
              <a:rPr lang="en-US" sz="4400" b="1" i="1" dirty="0">
                <a:solidFill>
                  <a:srgbClr val="000000"/>
                </a:solidFill>
                <a:latin typeface="Algerian" panose="04020705040A02060702" pitchFamily="82" charset="0"/>
              </a:rPr>
              <a:t>Circuit Diagram:</a:t>
            </a:r>
            <a:endParaRPr lang="en-IN" sz="4400" b="1" i="1" dirty="0">
              <a:solidFill>
                <a:srgbClr val="000000"/>
              </a:solidFill>
              <a:latin typeface="Algerian" panose="04020705040A02060702" pitchFamily="82" charset="0"/>
            </a:endParaRPr>
          </a:p>
        </p:txBody>
      </p:sp>
      <p:pic>
        <p:nvPicPr>
          <p:cNvPr id="2097154" name="Content Placeholder 3" descr="wheelchair_bb_dLk8497RBc.png"/>
          <p:cNvPicPr>
            <a:picLocks noGrp="1" noChangeAspect="1"/>
          </p:cNvPicPr>
          <p:nvPr>
            <p:ph idx="1"/>
          </p:nvPr>
        </p:nvPicPr>
        <p:blipFill>
          <a:blip r:embed="rId2" cstate="print"/>
          <a:stretch>
            <a:fillRect/>
          </a:stretch>
        </p:blipFill>
        <p:spPr>
          <a:xfrm>
            <a:off x="1219200" y="1811129"/>
            <a:ext cx="6493565" cy="4841461"/>
          </a:xfr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61B06B-9739-1AA0-486E-3157AA83A86C}"/>
              </a:ext>
            </a:extLst>
          </p:cNvPr>
          <p:cNvSpPr>
            <a:spLocks noGrp="1"/>
          </p:cNvSpPr>
          <p:nvPr>
            <p:ph type="title"/>
          </p:nvPr>
        </p:nvSpPr>
        <p:spPr>
          <a:xfrm>
            <a:off x="2483768" y="432048"/>
            <a:ext cx="7429499" cy="1772816"/>
          </a:xfrm>
        </p:spPr>
        <p:txBody>
          <a:bodyPr/>
          <a:lstStyle/>
          <a:p>
            <a:r>
              <a:rPr lang="en-IN" b="1" i="1" dirty="0">
                <a:solidFill>
                  <a:schemeClr val="bg1"/>
                </a:solidFill>
                <a:latin typeface="Algerian" panose="04020705040A02060702" pitchFamily="82" charset="0"/>
              </a:rPr>
              <a:t>BLOCK </a:t>
            </a:r>
            <a:r>
              <a:rPr lang="en-IN" b="1" i="1" dirty="0" smtClean="0">
                <a:solidFill>
                  <a:schemeClr val="bg1"/>
                </a:solidFill>
                <a:latin typeface="Algerian" panose="04020705040A02060702" pitchFamily="82" charset="0"/>
              </a:rPr>
              <a:t>DIAGRAM </a:t>
            </a:r>
            <a:endParaRPr lang="en-IN" b="1" i="1" dirty="0">
              <a:solidFill>
                <a:schemeClr val="bg1"/>
              </a:solidFill>
              <a:latin typeface="Algerian" panose="04020705040A02060702" pitchFamily="82" charset="0"/>
            </a:endParaRPr>
          </a:p>
        </p:txBody>
      </p:sp>
      <p:pic>
        <p:nvPicPr>
          <p:cNvPr id="8" name="Content Placeholder 7">
            <a:extLst>
              <a:ext uri="{FF2B5EF4-FFF2-40B4-BE49-F238E27FC236}">
                <a16:creationId xmlns:a16="http://schemas.microsoft.com/office/drawing/2014/main" xmlns="" id="{731C89A6-836E-22BD-3438-403929E1C021}"/>
              </a:ext>
            </a:extLst>
          </p:cNvPr>
          <p:cNvPicPr>
            <a:picLocks noGrp="1" noChangeAspect="1"/>
          </p:cNvPicPr>
          <p:nvPr>
            <p:ph idx="1"/>
          </p:nvPr>
        </p:nvPicPr>
        <p:blipFill>
          <a:blip r:embed="rId2"/>
          <a:stretch>
            <a:fillRect/>
          </a:stretch>
        </p:blipFill>
        <p:spPr>
          <a:xfrm>
            <a:off x="856060" y="2204864"/>
            <a:ext cx="7429499" cy="3672408"/>
          </a:xfrm>
          <a:prstGeom prst="rect">
            <a:avLst/>
          </a:prstGeom>
        </p:spPr>
      </p:pic>
    </p:spTree>
    <p:extLst>
      <p:ext uri="{BB962C8B-B14F-4D97-AF65-F5344CB8AC3E}">
        <p14:creationId xmlns:p14="http://schemas.microsoft.com/office/powerpoint/2010/main" val="3463518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EADD9CD-252A-A395-F3E9-E7DC7851C086}"/>
              </a:ext>
            </a:extLst>
          </p:cNvPr>
          <p:cNvSpPr>
            <a:spLocks noGrp="1"/>
          </p:cNvSpPr>
          <p:nvPr>
            <p:ph type="title"/>
          </p:nvPr>
        </p:nvSpPr>
        <p:spPr/>
        <p:txBody>
          <a:bodyPr>
            <a:normAutofit fontScale="90000"/>
          </a:bodyPr>
          <a:lstStyle/>
          <a:p>
            <a:r>
              <a:rPr lang="en-IN" sz="4000" b="1" i="1" dirty="0">
                <a:solidFill>
                  <a:schemeClr val="bg1"/>
                </a:solidFill>
                <a:latin typeface="Algerian" panose="04020705040A02060702" pitchFamily="82" charset="0"/>
              </a:rPr>
              <a:t>SOFTWARE REQUIRED :</a:t>
            </a:r>
            <a:r>
              <a:rPr lang="en-IN" sz="2800" dirty="0">
                <a:solidFill>
                  <a:schemeClr val="bg1"/>
                </a:solidFill>
                <a:latin typeface="Arial Black" panose="020B0A04020102020204" pitchFamily="34" charset="0"/>
              </a:rPr>
              <a:t/>
            </a:r>
            <a:br>
              <a:rPr lang="en-IN" sz="2800" dirty="0">
                <a:solidFill>
                  <a:schemeClr val="bg1"/>
                </a:solidFill>
                <a:latin typeface="Arial Black" panose="020B0A04020102020204" pitchFamily="34" charset="0"/>
              </a:rPr>
            </a:br>
            <a:r>
              <a:rPr lang="en-IN" sz="2800" dirty="0">
                <a:solidFill>
                  <a:schemeClr val="bg1"/>
                </a:solidFill>
                <a:latin typeface="Arial Black" panose="020B0A04020102020204" pitchFamily="34" charset="0"/>
              </a:rPr>
              <a:t/>
            </a:r>
            <a:br>
              <a:rPr lang="en-IN" sz="2800" dirty="0">
                <a:solidFill>
                  <a:schemeClr val="bg1"/>
                </a:solidFill>
                <a:latin typeface="Arial Black" panose="020B0A04020102020204" pitchFamily="34" charset="0"/>
              </a:rPr>
            </a:br>
            <a:r>
              <a:rPr lang="en-IN" sz="2800" dirty="0">
                <a:solidFill>
                  <a:schemeClr val="bg1"/>
                </a:solidFill>
                <a:latin typeface="Arial Black" panose="020B0A04020102020204" pitchFamily="34" charset="0"/>
              </a:rPr>
              <a:t/>
            </a:r>
            <a:br>
              <a:rPr lang="en-IN" sz="2800" dirty="0">
                <a:solidFill>
                  <a:schemeClr val="bg1"/>
                </a:solidFill>
                <a:latin typeface="Arial Black" panose="020B0A04020102020204" pitchFamily="34" charset="0"/>
              </a:rPr>
            </a:br>
            <a:endParaRPr lang="en-IN" sz="2800" dirty="0">
              <a:solidFill>
                <a:schemeClr val="bg1"/>
              </a:solidFill>
              <a:latin typeface="Arial Black" panose="020B0A04020102020204" pitchFamily="34" charset="0"/>
            </a:endParaRPr>
          </a:p>
        </p:txBody>
      </p:sp>
      <p:sp>
        <p:nvSpPr>
          <p:cNvPr id="3" name="Content Placeholder 2">
            <a:extLst>
              <a:ext uri="{FF2B5EF4-FFF2-40B4-BE49-F238E27FC236}">
                <a16:creationId xmlns:a16="http://schemas.microsoft.com/office/drawing/2014/main" xmlns="" id="{E0C8377A-43BD-F067-82C1-1948C4B42CB3}"/>
              </a:ext>
            </a:extLst>
          </p:cNvPr>
          <p:cNvSpPr>
            <a:spLocks noGrp="1"/>
          </p:cNvSpPr>
          <p:nvPr>
            <p:ph idx="1"/>
          </p:nvPr>
        </p:nvSpPr>
        <p:spPr>
          <a:xfrm>
            <a:off x="856060" y="1340768"/>
            <a:ext cx="7429499" cy="4450433"/>
          </a:xfrm>
        </p:spPr>
        <p:txBody>
          <a:bodyPr>
            <a:normAutofit fontScale="92500" lnSpcReduction="20000"/>
          </a:bodyPr>
          <a:lstStyle/>
          <a:p>
            <a:r>
              <a:rPr lang="en-IN" sz="2800" i="1" dirty="0">
                <a:latin typeface="Georgia" panose="02040502050405020303" pitchFamily="18" charset="0"/>
              </a:rPr>
              <a:t>Arduino Voice control Application</a:t>
            </a:r>
          </a:p>
          <a:p>
            <a:r>
              <a:rPr lang="en-IN" sz="2800" i="1" dirty="0">
                <a:latin typeface="Georgia" panose="02040502050405020303" pitchFamily="18" charset="0"/>
              </a:rPr>
              <a:t>Arduino IDE</a:t>
            </a:r>
          </a:p>
          <a:p>
            <a:pPr marL="0" indent="0">
              <a:buNone/>
            </a:pPr>
            <a:endParaRPr lang="en-IN" dirty="0">
              <a:solidFill>
                <a:schemeClr val="bg1"/>
              </a:solidFill>
              <a:latin typeface="Arial Black" panose="020B0A04020102020204" pitchFamily="34" charset="0"/>
            </a:endParaRPr>
          </a:p>
          <a:p>
            <a:pPr marL="0" indent="0">
              <a:buNone/>
            </a:pPr>
            <a:r>
              <a:rPr lang="en-IN" sz="3900" b="1" i="1" dirty="0">
                <a:solidFill>
                  <a:schemeClr val="bg1"/>
                </a:solidFill>
                <a:latin typeface="Algerian" panose="04020705040A02060702" pitchFamily="82" charset="0"/>
              </a:rPr>
              <a:t>HARDWARE REQUIRED :</a:t>
            </a:r>
          </a:p>
          <a:p>
            <a:pPr marL="0" indent="0">
              <a:buNone/>
            </a:pPr>
            <a:endParaRPr lang="en-IN" dirty="0">
              <a:solidFill>
                <a:schemeClr val="bg1"/>
              </a:solidFill>
              <a:latin typeface="Arial Black" panose="020B0A04020102020204" pitchFamily="34" charset="0"/>
            </a:endParaRPr>
          </a:p>
          <a:p>
            <a:r>
              <a:rPr lang="en-IN" sz="2800" i="1" dirty="0" err="1">
                <a:latin typeface="Georgia" panose="02040502050405020303" pitchFamily="18" charset="0"/>
              </a:rPr>
              <a:t>Bluetooh</a:t>
            </a:r>
            <a:r>
              <a:rPr lang="en-IN" sz="2800" i="1" dirty="0">
                <a:latin typeface="Georgia" panose="02040502050405020303" pitchFamily="18" charset="0"/>
              </a:rPr>
              <a:t> module HC05</a:t>
            </a:r>
          </a:p>
          <a:p>
            <a:r>
              <a:rPr lang="en-IN" sz="2800" i="1" dirty="0">
                <a:latin typeface="Georgia" panose="02040502050405020303" pitchFamily="18" charset="0"/>
              </a:rPr>
              <a:t>Arduino uno</a:t>
            </a:r>
          </a:p>
          <a:p>
            <a:r>
              <a:rPr lang="en-IN" sz="2800" i="1" dirty="0">
                <a:latin typeface="Georgia" panose="02040502050405020303" pitchFamily="18" charset="0"/>
              </a:rPr>
              <a:t>Motor drive</a:t>
            </a:r>
          </a:p>
          <a:p>
            <a:endParaRPr lang="en-IN" dirty="0">
              <a:solidFill>
                <a:schemeClr val="bg1"/>
              </a:solidFill>
            </a:endParaRPr>
          </a:p>
          <a:p>
            <a:endParaRPr lang="en-IN" dirty="0"/>
          </a:p>
        </p:txBody>
      </p:sp>
    </p:spTree>
    <p:extLst>
      <p:ext uri="{BB962C8B-B14F-4D97-AF65-F5344CB8AC3E}">
        <p14:creationId xmlns:p14="http://schemas.microsoft.com/office/powerpoint/2010/main" val="117911494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3" name="Title 1"/>
          <p:cNvSpPr>
            <a:spLocks noGrp="1"/>
          </p:cNvSpPr>
          <p:nvPr>
            <p:ph type="title"/>
          </p:nvPr>
        </p:nvSpPr>
        <p:spPr/>
        <p:txBody>
          <a:bodyPr>
            <a:normAutofit/>
          </a:bodyPr>
          <a:lstStyle/>
          <a:p>
            <a:r>
              <a:rPr lang="en-US" b="1" i="1" dirty="0">
                <a:solidFill>
                  <a:schemeClr val="bg1"/>
                </a:solidFill>
                <a:latin typeface="Algerian" panose="04020705040A02060702" pitchFamily="82" charset="0"/>
              </a:rPr>
              <a:t>ADVANTAGES :</a:t>
            </a:r>
            <a:r>
              <a:rPr lang="en-US" dirty="0"/>
              <a:t/>
            </a:r>
            <a:br>
              <a:rPr lang="en-US" dirty="0"/>
            </a:br>
            <a:endParaRPr lang="en-US" dirty="0"/>
          </a:p>
        </p:txBody>
      </p:sp>
      <p:sp>
        <p:nvSpPr>
          <p:cNvPr id="1048694" name="Content Placeholder 2"/>
          <p:cNvSpPr>
            <a:spLocks noGrp="1"/>
          </p:cNvSpPr>
          <p:nvPr>
            <p:ph idx="1"/>
          </p:nvPr>
        </p:nvSpPr>
        <p:spPr>
          <a:xfrm>
            <a:off x="856060" y="1916832"/>
            <a:ext cx="7429499" cy="3874369"/>
          </a:xfrm>
        </p:spPr>
        <p:txBody>
          <a:bodyPr>
            <a:normAutofit fontScale="93750"/>
          </a:bodyPr>
          <a:lstStyle/>
          <a:p>
            <a:pPr algn="just">
              <a:buNone/>
            </a:pPr>
            <a:r>
              <a:rPr lang="en-US" sz="2800" b="1" i="1" dirty="0">
                <a:latin typeface="Georgia" panose="02040502050405020303" pitchFamily="18" charset="0"/>
              </a:rPr>
              <a:t>• Obstacle detection using IR sensor. </a:t>
            </a:r>
          </a:p>
          <a:p>
            <a:pPr algn="just">
              <a:buNone/>
            </a:pPr>
            <a:r>
              <a:rPr lang="en-US" sz="2800" b="1" i="1" dirty="0">
                <a:latin typeface="Georgia" panose="02040502050405020303" pitchFamily="18" charset="0"/>
              </a:rPr>
              <a:t>• Less expensive.</a:t>
            </a:r>
          </a:p>
          <a:p>
            <a:pPr algn="just"/>
            <a:r>
              <a:rPr lang="en-US" sz="2800" b="1" i="1" dirty="0">
                <a:latin typeface="Georgia" panose="02040502050405020303" pitchFamily="18" charset="0"/>
              </a:rPr>
              <a:t>User friendly.</a:t>
            </a:r>
          </a:p>
          <a:p>
            <a:pPr algn="just">
              <a:buNone/>
            </a:pPr>
            <a:r>
              <a:rPr lang="en-US" sz="2800" b="1" i="1" dirty="0">
                <a:latin typeface="Georgia" panose="02040502050405020303" pitchFamily="18" charset="0"/>
              </a:rPr>
              <a:t>• Collision free travel.</a:t>
            </a:r>
          </a:p>
          <a:p>
            <a:pPr algn="just"/>
            <a:r>
              <a:rPr lang="en-US" sz="2800" b="1" i="1" dirty="0">
                <a:latin typeface="Georgia" panose="02040502050405020303" pitchFamily="18" charset="0"/>
              </a:rPr>
              <a:t>Reduce manpower.</a:t>
            </a:r>
          </a:p>
          <a:p>
            <a:pPr algn="just"/>
            <a:r>
              <a:rPr lang="en-US" sz="2800" b="1" i="1" dirty="0">
                <a:latin typeface="Georgia" panose="02040502050405020303" pitchFamily="18" charset="0"/>
              </a:rPr>
              <a:t>Economical</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165</TotalTime>
  <Words>568</Words>
  <Application>Microsoft Office PowerPoint</Application>
  <PresentationFormat>On-screen Show (4:3)</PresentationFormat>
  <Paragraphs>65</Paragraphs>
  <Slides>16</Slides>
  <Notes>0</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Algerian</vt:lpstr>
      <vt:lpstr>Arial</vt:lpstr>
      <vt:lpstr>Arial Black</vt:lpstr>
      <vt:lpstr>Calibri</vt:lpstr>
      <vt:lpstr>georgia</vt:lpstr>
      <vt:lpstr>georgia</vt:lpstr>
      <vt:lpstr>Jokerman</vt:lpstr>
      <vt:lpstr>Microsoft PhagsPa</vt:lpstr>
      <vt:lpstr>Times New Roman</vt:lpstr>
      <vt:lpstr>Trebuchet MS</vt:lpstr>
      <vt:lpstr>Tw Cen MT</vt:lpstr>
      <vt:lpstr>Circuit</vt:lpstr>
      <vt:lpstr>SMART WHEELCHAIR </vt:lpstr>
      <vt:lpstr>ABSTRACT:  </vt:lpstr>
      <vt:lpstr>INTRODUCTION:  </vt:lpstr>
      <vt:lpstr>OBJECTIVE:  </vt:lpstr>
      <vt:lpstr>WORKING MODEL :</vt:lpstr>
      <vt:lpstr>Circuit Diagram:</vt:lpstr>
      <vt:lpstr>BLOCK DIAGRAM </vt:lpstr>
      <vt:lpstr>SOFTWARE REQUIRED :   </vt:lpstr>
      <vt:lpstr>ADVANTAGES : </vt:lpstr>
      <vt:lpstr>APPLICATIONS : </vt:lpstr>
      <vt:lpstr>FUTURE SCOPE: </vt:lpstr>
      <vt:lpstr>LITERATURE SURVEY</vt:lpstr>
      <vt:lpstr>PowerPoint Presentation</vt:lpstr>
      <vt:lpstr>CONCLUSION: </vt:lpstr>
      <vt:lpstr>THANK YOU</vt:lpstr>
      <vt:lpstr>TEAM MEMBERS :  Gowtham raj . E nivvetan . P jagadesh . A dikshitha . S harshini . r</vt:lpstr>
    </vt:vector>
  </TitlesOfParts>
  <Company>Grizli777</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THIRD EYE</dc:title>
  <dc:creator>admin</dc:creator>
  <cp:lastModifiedBy>Microsoft account</cp:lastModifiedBy>
  <cp:revision>16</cp:revision>
  <dcterms:created xsi:type="dcterms:W3CDTF">2020-03-03T09:14:05Z</dcterms:created>
  <dcterms:modified xsi:type="dcterms:W3CDTF">2022-05-15T04:25:54Z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517f2636b3bf46d281eb267d86b2186a</vt:lpwstr>
  </property>
</Properties>
</file>